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6" r:id="rId4"/>
  </p:sldMasterIdLst>
  <p:notesMasterIdLst>
    <p:notesMasterId r:id="rId23"/>
  </p:notesMasterIdLst>
  <p:handoutMasterIdLst>
    <p:handoutMasterId r:id="rId24"/>
  </p:handoutMasterIdLst>
  <p:sldIdLst>
    <p:sldId id="647" r:id="rId5"/>
    <p:sldId id="696" r:id="rId6"/>
    <p:sldId id="722" r:id="rId7"/>
    <p:sldId id="901" r:id="rId8"/>
    <p:sldId id="897" r:id="rId9"/>
    <p:sldId id="898" r:id="rId10"/>
    <p:sldId id="948" r:id="rId11"/>
    <p:sldId id="949" r:id="rId12"/>
    <p:sldId id="950" r:id="rId13"/>
    <p:sldId id="951" r:id="rId14"/>
    <p:sldId id="952" r:id="rId15"/>
    <p:sldId id="953" r:id="rId16"/>
    <p:sldId id="954" r:id="rId17"/>
    <p:sldId id="955" r:id="rId18"/>
    <p:sldId id="956" r:id="rId19"/>
    <p:sldId id="957" r:id="rId20"/>
    <p:sldId id="958" r:id="rId21"/>
    <p:sldId id="61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25F3DA7-2A2F-44D8-9B0D-5DA829906879}">
          <p14:sldIdLst>
            <p14:sldId id="647"/>
            <p14:sldId id="696"/>
            <p14:sldId id="722"/>
            <p14:sldId id="901"/>
            <p14:sldId id="897"/>
            <p14:sldId id="898"/>
            <p14:sldId id="948"/>
            <p14:sldId id="949"/>
            <p14:sldId id="950"/>
            <p14:sldId id="951"/>
            <p14:sldId id="952"/>
            <p14:sldId id="953"/>
            <p14:sldId id="954"/>
            <p14:sldId id="955"/>
            <p14:sldId id="956"/>
            <p14:sldId id="957"/>
            <p14:sldId id="958"/>
            <p14:sldId id="616"/>
          </p14:sldIdLst>
        </p14:section>
      </p14:sectionLst>
    </p:ext>
    <p:ext uri="{EFAFB233-063F-42B5-8137-9DF3F51BA10A}">
      <p15:sldGuideLst xmlns:p15="http://schemas.microsoft.com/office/powerpoint/2012/main">
        <p15:guide id="1" orient="horz" pos="2160" userDrawn="1">
          <p15:clr>
            <a:srgbClr val="9FCC3B"/>
          </p15:clr>
        </p15:guide>
        <p15:guide id="2" pos="3840" userDrawn="1">
          <p15:clr>
            <a:srgbClr val="9FCC3B"/>
          </p15:clr>
        </p15:guide>
        <p15:guide id="3" pos="347" userDrawn="1">
          <p15:clr>
            <a:srgbClr val="9FCC3B"/>
          </p15:clr>
        </p15:guide>
        <p15:guide id="4" pos="846" userDrawn="1">
          <p15:clr>
            <a:srgbClr val="F26B43"/>
          </p15:clr>
        </p15:guide>
        <p15:guide id="5" pos="937" userDrawn="1">
          <p15:clr>
            <a:srgbClr val="F26B43"/>
          </p15:clr>
        </p15:guide>
        <p15:guide id="6" pos="1436" userDrawn="1">
          <p15:clr>
            <a:srgbClr val="F26B43"/>
          </p15:clr>
        </p15:guide>
        <p15:guide id="7" pos="1527" userDrawn="1">
          <p15:clr>
            <a:srgbClr val="F26B43"/>
          </p15:clr>
        </p15:guide>
        <p15:guide id="8" pos="2026" userDrawn="1">
          <p15:clr>
            <a:srgbClr val="F26B43"/>
          </p15:clr>
        </p15:guide>
        <p15:guide id="9" pos="2116" userDrawn="1">
          <p15:clr>
            <a:srgbClr val="F26B43"/>
          </p15:clr>
        </p15:guide>
        <p15:guide id="10" pos="2615" userDrawn="1">
          <p15:clr>
            <a:srgbClr val="F26B43"/>
          </p15:clr>
        </p15:guide>
        <p15:guide id="11" pos="2706" userDrawn="1">
          <p15:clr>
            <a:srgbClr val="F26B43"/>
          </p15:clr>
        </p15:guide>
        <p15:guide id="12" pos="3205" userDrawn="1">
          <p15:clr>
            <a:srgbClr val="F26B43"/>
          </p15:clr>
        </p15:guide>
        <p15:guide id="13" pos="3296" userDrawn="1">
          <p15:clr>
            <a:srgbClr val="F26B43"/>
          </p15:clr>
        </p15:guide>
        <p15:guide id="14" pos="3795" userDrawn="1">
          <p15:clr>
            <a:srgbClr val="F26B43"/>
          </p15:clr>
        </p15:guide>
        <p15:guide id="15" pos="3885" userDrawn="1">
          <p15:clr>
            <a:srgbClr val="F26B43"/>
          </p15:clr>
        </p15:guide>
        <p15:guide id="16" pos="4384" userDrawn="1">
          <p15:clr>
            <a:srgbClr val="F26B43"/>
          </p15:clr>
        </p15:guide>
        <p15:guide id="17" pos="4475" userDrawn="1">
          <p15:clr>
            <a:srgbClr val="F26B43"/>
          </p15:clr>
        </p15:guide>
        <p15:guide id="18" pos="4974" userDrawn="1">
          <p15:clr>
            <a:srgbClr val="F26B43"/>
          </p15:clr>
        </p15:guide>
        <p15:guide id="19" pos="5065" userDrawn="1">
          <p15:clr>
            <a:srgbClr val="F26B43"/>
          </p15:clr>
        </p15:guide>
        <p15:guide id="20" pos="5564" userDrawn="1">
          <p15:clr>
            <a:srgbClr val="F26B43"/>
          </p15:clr>
        </p15:guide>
        <p15:guide id="21" pos="5654" userDrawn="1">
          <p15:clr>
            <a:srgbClr val="F26B43"/>
          </p15:clr>
        </p15:guide>
        <p15:guide id="22" pos="6153" userDrawn="1">
          <p15:clr>
            <a:srgbClr val="F26B43"/>
          </p15:clr>
        </p15:guide>
        <p15:guide id="23" pos="6244" userDrawn="1">
          <p15:clr>
            <a:srgbClr val="F26B43"/>
          </p15:clr>
        </p15:guide>
        <p15:guide id="24" pos="6743" userDrawn="1">
          <p15:clr>
            <a:srgbClr val="F26B43"/>
          </p15:clr>
        </p15:guide>
        <p15:guide id="25" pos="6834" userDrawn="1">
          <p15:clr>
            <a:srgbClr val="F26B43"/>
          </p15:clr>
        </p15:guide>
        <p15:guide id="26" pos="7333" userDrawn="1">
          <p15:clr>
            <a:srgbClr val="9FCC3B"/>
          </p15:clr>
        </p15:guide>
        <p15:guide id="41" orient="horz" pos="4201" userDrawn="1">
          <p15:clr>
            <a:srgbClr val="9FCC3B"/>
          </p15:clr>
        </p15:guide>
        <p15:guide id="56" orient="horz" pos="119" userDrawn="1">
          <p15:clr>
            <a:srgbClr val="9FCC3B"/>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37F2923-1FEF-3172-625E-5B546E1A476A}" name="Kate Walker" initials="KW" userId="S::kate@futurepresent.agency::25eb6372-8fe7-47d8-b66d-2d1f314a12df" providerId="AD"/>
  <p188:author id="{F1BA4F44-7A31-6648-D788-C3EDA2BAFA0C}" name="Jo Donnelly" initials="JD" userId="S::jo.donnelly@clarivate.com::03808bbd-17e3-4c7b-aaaf-885eee687660" providerId="AD"/>
  <p188:author id="{F8276B91-F105-E96A-8401-3CCFEE919819}" name="Rob Mayfield" initials="RM" userId="S::rob.m@futurepresent.agency::7d2e40a3-64fe-4ed7-8632-ff280d8c450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5FF"/>
    <a:srgbClr val="16AB03"/>
    <a:srgbClr val="319AF0"/>
    <a:srgbClr val="18A381"/>
    <a:srgbClr val="003F51"/>
    <a:srgbClr val="00DFCB"/>
    <a:srgbClr val="ED5564"/>
    <a:srgbClr val="F2F2F2"/>
    <a:srgbClr val="DFE1E2"/>
    <a:srgbClr val="BABC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A9FCC8-4889-4501-A07C-1CA7B048EFCC}" v="6" dt="2024-08-08T16:10:21.728"/>
    <p1510:client id="{A342A5EE-A6B0-4C4C-B1D9-2F22368D26C3}" v="65" dt="2024-08-08T11:59:39.1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001" autoAdjust="0"/>
    <p:restoredTop sz="95316" autoAdjust="0"/>
  </p:normalViewPr>
  <p:slideViewPr>
    <p:cSldViewPr snapToGrid="0">
      <p:cViewPr varScale="1">
        <p:scale>
          <a:sx n="67" d="100"/>
          <a:sy n="67" d="100"/>
        </p:scale>
        <p:origin x="948" y="44"/>
      </p:cViewPr>
      <p:guideLst>
        <p:guide orient="horz" pos="2160"/>
        <p:guide pos="3840"/>
        <p:guide pos="347"/>
        <p:guide pos="846"/>
        <p:guide pos="937"/>
        <p:guide pos="1436"/>
        <p:guide pos="1527"/>
        <p:guide pos="2026"/>
        <p:guide pos="2116"/>
        <p:guide pos="2615"/>
        <p:guide pos="2706"/>
        <p:guide pos="3205"/>
        <p:guide pos="3296"/>
        <p:guide pos="3795"/>
        <p:guide pos="3885"/>
        <p:guide pos="4384"/>
        <p:guide pos="4475"/>
        <p:guide pos="4974"/>
        <p:guide pos="5065"/>
        <p:guide pos="5564"/>
        <p:guide pos="5654"/>
        <p:guide pos="6153"/>
        <p:guide pos="6244"/>
        <p:guide pos="6743"/>
        <p:guide pos="6834"/>
        <p:guide pos="7333"/>
        <p:guide orient="horz" pos="4201"/>
        <p:guide orient="horz" pos="119"/>
      </p:guideLst>
    </p:cSldViewPr>
  </p:slideViewPr>
  <p:outlineViewPr>
    <p:cViewPr>
      <p:scale>
        <a:sx n="33" d="100"/>
        <a:sy n="33" d="100"/>
      </p:scale>
      <p:origin x="0" y="-113952"/>
    </p:cViewPr>
  </p:outlineViewPr>
  <p:notesTextViewPr>
    <p:cViewPr>
      <p:scale>
        <a:sx n="3" d="2"/>
        <a:sy n="3" d="2"/>
      </p:scale>
      <p:origin x="0" y="0"/>
    </p:cViewPr>
  </p:notesTextViewPr>
  <p:sorterViewPr>
    <p:cViewPr>
      <p:scale>
        <a:sx n="80" d="100"/>
        <a:sy n="80" d="100"/>
      </p:scale>
      <p:origin x="0" y="0"/>
    </p:cViewPr>
  </p:sorterViewPr>
  <p:notesViewPr>
    <p:cSldViewPr snapToGrid="0">
      <p:cViewPr varScale="1">
        <p:scale>
          <a:sx n="79" d="100"/>
          <a:sy n="79" d="100"/>
        </p:scale>
        <p:origin x="283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el Kortick" userId="167978f5-7f40-4909-85d5-d4149554ad4e" providerId="ADAL" clId="{A342A5EE-A6B0-4C4C-B1D9-2F22368D26C3}"/>
    <pc:docChg chg="undo custSel addSld delSld modSld modSection">
      <pc:chgData name="Yoel Kortick" userId="167978f5-7f40-4909-85d5-d4149554ad4e" providerId="ADAL" clId="{A342A5EE-A6B0-4C4C-B1D9-2F22368D26C3}" dt="2024-08-08T15:26:10.924" v="8319" actId="20577"/>
      <pc:docMkLst>
        <pc:docMk/>
      </pc:docMkLst>
      <pc:sldChg chg="modSp mod">
        <pc:chgData name="Yoel Kortick" userId="167978f5-7f40-4909-85d5-d4149554ad4e" providerId="ADAL" clId="{A342A5EE-A6B0-4C4C-B1D9-2F22368D26C3}" dt="2024-08-08T15:26:10.924" v="8319" actId="20577"/>
        <pc:sldMkLst>
          <pc:docMk/>
          <pc:sldMk cId="2594056538" sldId="647"/>
        </pc:sldMkLst>
        <pc:spChg chg="mod">
          <ac:chgData name="Yoel Kortick" userId="167978f5-7f40-4909-85d5-d4149554ad4e" providerId="ADAL" clId="{A342A5EE-A6B0-4C4C-B1D9-2F22368D26C3}" dt="2024-08-08T11:47:35.613" v="7613" actId="5793"/>
          <ac:spMkLst>
            <pc:docMk/>
            <pc:sldMk cId="2594056538" sldId="647"/>
            <ac:spMk id="3" creationId="{CB9463A4-51FE-33CE-9ECD-B99FC1EC1880}"/>
          </ac:spMkLst>
        </pc:spChg>
        <pc:spChg chg="mod">
          <ac:chgData name="Yoel Kortick" userId="167978f5-7f40-4909-85d5-d4149554ad4e" providerId="ADAL" clId="{A342A5EE-A6B0-4C4C-B1D9-2F22368D26C3}" dt="2024-08-08T15:26:10.924" v="8319" actId="20577"/>
          <ac:spMkLst>
            <pc:docMk/>
            <pc:sldMk cId="2594056538" sldId="647"/>
            <ac:spMk id="21" creationId="{4B557451-4271-4B3E-23ED-1E236F2D7796}"/>
          </ac:spMkLst>
        </pc:spChg>
      </pc:sldChg>
      <pc:sldChg chg="modSp mod">
        <pc:chgData name="Yoel Kortick" userId="167978f5-7f40-4909-85d5-d4149554ad4e" providerId="ADAL" clId="{A342A5EE-A6B0-4C4C-B1D9-2F22368D26C3}" dt="2024-08-08T11:30:46.231" v="6533" actId="13926"/>
        <pc:sldMkLst>
          <pc:docMk/>
          <pc:sldMk cId="2401584553" sldId="696"/>
        </pc:sldMkLst>
        <pc:spChg chg="mod">
          <ac:chgData name="Yoel Kortick" userId="167978f5-7f40-4909-85d5-d4149554ad4e" providerId="ADAL" clId="{A342A5EE-A6B0-4C4C-B1D9-2F22368D26C3}" dt="2024-08-08T11:30:46.231" v="6533" actId="13926"/>
          <ac:spMkLst>
            <pc:docMk/>
            <pc:sldMk cId="2401584553" sldId="696"/>
            <ac:spMk id="6" creationId="{65F3B852-286D-55BD-2B1D-F4756EAB082C}"/>
          </ac:spMkLst>
        </pc:spChg>
      </pc:sldChg>
      <pc:sldChg chg="modSp">
        <pc:chgData name="Yoel Kortick" userId="167978f5-7f40-4909-85d5-d4149554ad4e" providerId="ADAL" clId="{A342A5EE-A6B0-4C4C-B1D9-2F22368D26C3}" dt="2024-08-08T10:44:13.834" v="5104"/>
        <pc:sldMkLst>
          <pc:docMk/>
          <pc:sldMk cId="1200987725" sldId="728"/>
        </pc:sldMkLst>
        <pc:spChg chg="mod">
          <ac:chgData name="Yoel Kortick" userId="167978f5-7f40-4909-85d5-d4149554ad4e" providerId="ADAL" clId="{A342A5EE-A6B0-4C4C-B1D9-2F22368D26C3}" dt="2024-08-08T10:44:13.834" v="5104"/>
          <ac:spMkLst>
            <pc:docMk/>
            <pc:sldMk cId="1200987725" sldId="728"/>
            <ac:spMk id="13" creationId="{F4F9CE6C-EB7E-DBFE-C77E-B97A93A03817}"/>
          </ac:spMkLst>
        </pc:spChg>
      </pc:sldChg>
      <pc:sldChg chg="modSp mod">
        <pc:chgData name="Yoel Kortick" userId="167978f5-7f40-4909-85d5-d4149554ad4e" providerId="ADAL" clId="{A342A5EE-A6B0-4C4C-B1D9-2F22368D26C3}" dt="2024-08-08T10:36:50.182" v="4708" actId="20577"/>
        <pc:sldMkLst>
          <pc:docMk/>
          <pc:sldMk cId="205476733" sldId="759"/>
        </pc:sldMkLst>
        <pc:spChg chg="mod">
          <ac:chgData name="Yoel Kortick" userId="167978f5-7f40-4909-85d5-d4149554ad4e" providerId="ADAL" clId="{A342A5EE-A6B0-4C4C-B1D9-2F22368D26C3}" dt="2024-08-08T10:36:50.182" v="4708" actId="20577"/>
          <ac:spMkLst>
            <pc:docMk/>
            <pc:sldMk cId="205476733" sldId="759"/>
            <ac:spMk id="13" creationId="{F4F9CE6C-EB7E-DBFE-C77E-B97A93A03817}"/>
          </ac:spMkLst>
        </pc:spChg>
      </pc:sldChg>
      <pc:sldChg chg="addSp delSp modSp mod">
        <pc:chgData name="Yoel Kortick" userId="167978f5-7f40-4909-85d5-d4149554ad4e" providerId="ADAL" clId="{A342A5EE-A6B0-4C4C-B1D9-2F22368D26C3}" dt="2024-08-08T10:45:48.358" v="5239" actId="14100"/>
        <pc:sldMkLst>
          <pc:docMk/>
          <pc:sldMk cId="912262870" sldId="765"/>
        </pc:sldMkLst>
        <pc:spChg chg="mod">
          <ac:chgData name="Yoel Kortick" userId="167978f5-7f40-4909-85d5-d4149554ad4e" providerId="ADAL" clId="{A342A5EE-A6B0-4C4C-B1D9-2F22368D26C3}" dt="2024-08-08T10:45:39.922" v="5230" actId="1036"/>
          <ac:spMkLst>
            <pc:docMk/>
            <pc:sldMk cId="912262870" sldId="765"/>
            <ac:spMk id="4" creationId="{6280CCC4-8A6E-87D5-8BDE-E5D4C121D69A}"/>
          </ac:spMkLst>
        </pc:spChg>
        <pc:spChg chg="del">
          <ac:chgData name="Yoel Kortick" userId="167978f5-7f40-4909-85d5-d4149554ad4e" providerId="ADAL" clId="{A342A5EE-A6B0-4C4C-B1D9-2F22368D26C3}" dt="2024-08-08T06:11:08.566" v="1408" actId="478"/>
          <ac:spMkLst>
            <pc:docMk/>
            <pc:sldMk cId="912262870" sldId="765"/>
            <ac:spMk id="5" creationId="{EF225FAA-0E30-32D3-14E5-1A5136FFEF3D}"/>
          </ac:spMkLst>
        </pc:spChg>
        <pc:spChg chg="mod">
          <ac:chgData name="Yoel Kortick" userId="167978f5-7f40-4909-85d5-d4149554ad4e" providerId="ADAL" clId="{A342A5EE-A6B0-4C4C-B1D9-2F22368D26C3}" dt="2024-08-08T10:37:10.776" v="4721" actId="404"/>
          <ac:spMkLst>
            <pc:docMk/>
            <pc:sldMk cId="912262870" sldId="765"/>
            <ac:spMk id="10" creationId="{4C5297D4-1A90-BA7E-1EA2-3486955EA032}"/>
          </ac:spMkLst>
        </pc:spChg>
        <pc:spChg chg="mod">
          <ac:chgData name="Yoel Kortick" userId="167978f5-7f40-4909-85d5-d4149554ad4e" providerId="ADAL" clId="{A342A5EE-A6B0-4C4C-B1D9-2F22368D26C3}" dt="2024-08-08T10:45:48.358" v="5239" actId="14100"/>
          <ac:spMkLst>
            <pc:docMk/>
            <pc:sldMk cId="912262870" sldId="765"/>
            <ac:spMk id="11" creationId="{1ACE3884-5DD3-4F86-13C6-FF34F1D35C8C}"/>
          </ac:spMkLst>
        </pc:spChg>
        <pc:picChg chg="add mod ord">
          <ac:chgData name="Yoel Kortick" userId="167978f5-7f40-4909-85d5-d4149554ad4e" providerId="ADAL" clId="{A342A5EE-A6B0-4C4C-B1D9-2F22368D26C3}" dt="2024-08-08T10:45:39.922" v="5230" actId="1036"/>
          <ac:picMkLst>
            <pc:docMk/>
            <pc:sldMk cId="912262870" sldId="765"/>
            <ac:picMk id="2" creationId="{CF6FDCD4-196D-5D23-E12C-D422925A88F0}"/>
          </ac:picMkLst>
        </pc:picChg>
        <pc:picChg chg="del">
          <ac:chgData name="Yoel Kortick" userId="167978f5-7f40-4909-85d5-d4149554ad4e" providerId="ADAL" clId="{A342A5EE-A6B0-4C4C-B1D9-2F22368D26C3}" dt="2024-08-08T06:10:56.193" v="1403" actId="478"/>
          <ac:picMkLst>
            <pc:docMk/>
            <pc:sldMk cId="912262870" sldId="765"/>
            <ac:picMk id="3" creationId="{DAA3FCAF-CC08-DEBD-70AE-6D203A9EF33B}"/>
          </ac:picMkLst>
        </pc:picChg>
      </pc:sldChg>
      <pc:sldChg chg="modSp">
        <pc:chgData name="Yoel Kortick" userId="167978f5-7f40-4909-85d5-d4149554ad4e" providerId="ADAL" clId="{A342A5EE-A6B0-4C4C-B1D9-2F22368D26C3}" dt="2024-08-08T11:30:28.315" v="6523"/>
        <pc:sldMkLst>
          <pc:docMk/>
          <pc:sldMk cId="2013336910" sldId="766"/>
        </pc:sldMkLst>
        <pc:spChg chg="mod">
          <ac:chgData name="Yoel Kortick" userId="167978f5-7f40-4909-85d5-d4149554ad4e" providerId="ADAL" clId="{A342A5EE-A6B0-4C4C-B1D9-2F22368D26C3}" dt="2024-08-08T11:30:28.315" v="6523"/>
          <ac:spMkLst>
            <pc:docMk/>
            <pc:sldMk cId="2013336910" sldId="766"/>
            <ac:spMk id="13" creationId="{F4F9CE6C-EB7E-DBFE-C77E-B97A93A03817}"/>
          </ac:spMkLst>
        </pc:spChg>
      </pc:sldChg>
      <pc:sldChg chg="addSp delSp modSp mod">
        <pc:chgData name="Yoel Kortick" userId="167978f5-7f40-4909-85d5-d4149554ad4e" providerId="ADAL" clId="{A342A5EE-A6B0-4C4C-B1D9-2F22368D26C3}" dt="2024-08-08T11:38:24.168" v="6921" actId="20577"/>
        <pc:sldMkLst>
          <pc:docMk/>
          <pc:sldMk cId="1368566295" sldId="767"/>
        </pc:sldMkLst>
        <pc:spChg chg="del">
          <ac:chgData name="Yoel Kortick" userId="167978f5-7f40-4909-85d5-d4149554ad4e" providerId="ADAL" clId="{A342A5EE-A6B0-4C4C-B1D9-2F22368D26C3}" dt="2024-08-08T07:24:43.207" v="2654" actId="478"/>
          <ac:spMkLst>
            <pc:docMk/>
            <pc:sldMk cId="1368566295" sldId="767"/>
            <ac:spMk id="4" creationId="{771A6BC6-FD98-94E8-21CB-8ED85DB74483}"/>
          </ac:spMkLst>
        </pc:spChg>
        <pc:spChg chg="add del">
          <ac:chgData name="Yoel Kortick" userId="167978f5-7f40-4909-85d5-d4149554ad4e" providerId="ADAL" clId="{A342A5EE-A6B0-4C4C-B1D9-2F22368D26C3}" dt="2024-08-08T11:35:10.586" v="6648" actId="478"/>
          <ac:spMkLst>
            <pc:docMk/>
            <pc:sldMk cId="1368566295" sldId="767"/>
            <ac:spMk id="6" creationId="{AF3A2BE5-1660-F3C3-D533-4FAFC5CA38B3}"/>
          </ac:spMkLst>
        </pc:spChg>
        <pc:spChg chg="mod">
          <ac:chgData name="Yoel Kortick" userId="167978f5-7f40-4909-85d5-d4149554ad4e" providerId="ADAL" clId="{A342A5EE-A6B0-4C4C-B1D9-2F22368D26C3}" dt="2024-08-08T11:31:08.166" v="6534" actId="404"/>
          <ac:spMkLst>
            <pc:docMk/>
            <pc:sldMk cId="1368566295" sldId="767"/>
            <ac:spMk id="10" creationId="{4C5297D4-1A90-BA7E-1EA2-3486955EA032}"/>
          </ac:spMkLst>
        </pc:spChg>
        <pc:spChg chg="mod">
          <ac:chgData name="Yoel Kortick" userId="167978f5-7f40-4909-85d5-d4149554ad4e" providerId="ADAL" clId="{A342A5EE-A6B0-4C4C-B1D9-2F22368D26C3}" dt="2024-08-08T11:38:24.168" v="6921" actId="20577"/>
          <ac:spMkLst>
            <pc:docMk/>
            <pc:sldMk cId="1368566295" sldId="767"/>
            <ac:spMk id="11" creationId="{1ACE3884-5DD3-4F86-13C6-FF34F1D35C8C}"/>
          </ac:spMkLst>
        </pc:spChg>
        <pc:picChg chg="del">
          <ac:chgData name="Yoel Kortick" userId="167978f5-7f40-4909-85d5-d4149554ad4e" providerId="ADAL" clId="{A342A5EE-A6B0-4C4C-B1D9-2F22368D26C3}" dt="2024-08-08T07:24:41.321" v="2653" actId="478"/>
          <ac:picMkLst>
            <pc:docMk/>
            <pc:sldMk cId="1368566295" sldId="767"/>
            <ac:picMk id="3" creationId="{28673D1B-5EF7-CD0D-16D8-E3D9013562A6}"/>
          </ac:picMkLst>
        </pc:picChg>
        <pc:picChg chg="add del mod">
          <ac:chgData name="Yoel Kortick" userId="167978f5-7f40-4909-85d5-d4149554ad4e" providerId="ADAL" clId="{A342A5EE-A6B0-4C4C-B1D9-2F22368D26C3}" dt="2024-08-08T11:35:10.586" v="6648" actId="478"/>
          <ac:picMkLst>
            <pc:docMk/>
            <pc:sldMk cId="1368566295" sldId="767"/>
            <ac:picMk id="5" creationId="{E63EE589-8FD5-8DCF-86C9-33AF8BA145BF}"/>
          </ac:picMkLst>
        </pc:picChg>
      </pc:sldChg>
      <pc:sldChg chg="addSp delSp modSp mod">
        <pc:chgData name="Yoel Kortick" userId="167978f5-7f40-4909-85d5-d4149554ad4e" providerId="ADAL" clId="{A342A5EE-A6B0-4C4C-B1D9-2F22368D26C3}" dt="2024-08-08T11:56:17.669" v="7869" actId="255"/>
        <pc:sldMkLst>
          <pc:docMk/>
          <pc:sldMk cId="2470152550" sldId="865"/>
        </pc:sldMkLst>
        <pc:spChg chg="del mod">
          <ac:chgData name="Yoel Kortick" userId="167978f5-7f40-4909-85d5-d4149554ad4e" providerId="ADAL" clId="{A342A5EE-A6B0-4C4C-B1D9-2F22368D26C3}" dt="2024-08-08T05:30:32.745" v="6" actId="478"/>
          <ac:spMkLst>
            <pc:docMk/>
            <pc:sldMk cId="2470152550" sldId="865"/>
            <ac:spMk id="4" creationId="{9CBCD717-1DC1-2608-3D5A-7ECD9297188A}"/>
          </ac:spMkLst>
        </pc:spChg>
        <pc:spChg chg="mod">
          <ac:chgData name="Yoel Kortick" userId="167978f5-7f40-4909-85d5-d4149554ad4e" providerId="ADAL" clId="{A342A5EE-A6B0-4C4C-B1D9-2F22368D26C3}" dt="2024-08-08T10:44:13.834" v="5104"/>
          <ac:spMkLst>
            <pc:docMk/>
            <pc:sldMk cId="2470152550" sldId="865"/>
            <ac:spMk id="10" creationId="{4C5297D4-1A90-BA7E-1EA2-3486955EA032}"/>
          </ac:spMkLst>
        </pc:spChg>
        <pc:spChg chg="mod">
          <ac:chgData name="Yoel Kortick" userId="167978f5-7f40-4909-85d5-d4149554ad4e" providerId="ADAL" clId="{A342A5EE-A6B0-4C4C-B1D9-2F22368D26C3}" dt="2024-08-08T11:56:17.669" v="7869" actId="255"/>
          <ac:spMkLst>
            <pc:docMk/>
            <pc:sldMk cId="2470152550" sldId="865"/>
            <ac:spMk id="11" creationId="{1ACE3884-5DD3-4F86-13C6-FF34F1D35C8C}"/>
          </ac:spMkLst>
        </pc:spChg>
        <pc:picChg chg="del">
          <ac:chgData name="Yoel Kortick" userId="167978f5-7f40-4909-85d5-d4149554ad4e" providerId="ADAL" clId="{A342A5EE-A6B0-4C4C-B1D9-2F22368D26C3}" dt="2024-08-08T05:30:29.940" v="4" actId="478"/>
          <ac:picMkLst>
            <pc:docMk/>
            <pc:sldMk cId="2470152550" sldId="865"/>
            <ac:picMk id="3" creationId="{BFD0A085-E84E-6921-DBDC-0A07CF9BEFCC}"/>
          </ac:picMkLst>
        </pc:picChg>
        <pc:picChg chg="add del mod">
          <ac:chgData name="Yoel Kortick" userId="167978f5-7f40-4909-85d5-d4149554ad4e" providerId="ADAL" clId="{A342A5EE-A6B0-4C4C-B1D9-2F22368D26C3}" dt="2024-08-08T05:37:23.272" v="200" actId="478"/>
          <ac:picMkLst>
            <pc:docMk/>
            <pc:sldMk cId="2470152550" sldId="865"/>
            <ac:picMk id="5" creationId="{33627805-660F-0F52-A1AA-424412D7B51C}"/>
          </ac:picMkLst>
        </pc:picChg>
        <pc:cxnChg chg="del">
          <ac:chgData name="Yoel Kortick" userId="167978f5-7f40-4909-85d5-d4149554ad4e" providerId="ADAL" clId="{A342A5EE-A6B0-4C4C-B1D9-2F22368D26C3}" dt="2024-08-08T05:30:30.791" v="5" actId="478"/>
          <ac:cxnSpMkLst>
            <pc:docMk/>
            <pc:sldMk cId="2470152550" sldId="865"/>
            <ac:cxnSpMk id="6" creationId="{F898701B-54CF-771F-B95D-C3E167140C86}"/>
          </ac:cxnSpMkLst>
        </pc:cxnChg>
      </pc:sldChg>
      <pc:sldChg chg="modSp">
        <pc:chgData name="Yoel Kortick" userId="167978f5-7f40-4909-85d5-d4149554ad4e" providerId="ADAL" clId="{A342A5EE-A6B0-4C4C-B1D9-2F22368D26C3}" dt="2024-08-08T10:43:58.383" v="5103"/>
        <pc:sldMkLst>
          <pc:docMk/>
          <pc:sldMk cId="2856422183" sldId="893"/>
        </pc:sldMkLst>
        <pc:spChg chg="mod">
          <ac:chgData name="Yoel Kortick" userId="167978f5-7f40-4909-85d5-d4149554ad4e" providerId="ADAL" clId="{A342A5EE-A6B0-4C4C-B1D9-2F22368D26C3}" dt="2024-08-08T10:43:58.383" v="5103"/>
          <ac:spMkLst>
            <pc:docMk/>
            <pc:sldMk cId="2856422183" sldId="893"/>
            <ac:spMk id="13" creationId="{F4F9CE6C-EB7E-DBFE-C77E-B97A93A03817}"/>
          </ac:spMkLst>
        </pc:spChg>
      </pc:sldChg>
      <pc:sldChg chg="addSp delSp modSp mod">
        <pc:chgData name="Yoel Kortick" userId="167978f5-7f40-4909-85d5-d4149554ad4e" providerId="ADAL" clId="{A342A5EE-A6B0-4C4C-B1D9-2F22368D26C3}" dt="2024-08-08T10:43:58.383" v="5103"/>
        <pc:sldMkLst>
          <pc:docMk/>
          <pc:sldMk cId="2930318453" sldId="894"/>
        </pc:sldMkLst>
        <pc:spChg chg="mod">
          <ac:chgData name="Yoel Kortick" userId="167978f5-7f40-4909-85d5-d4149554ad4e" providerId="ADAL" clId="{A342A5EE-A6B0-4C4C-B1D9-2F22368D26C3}" dt="2024-08-08T07:48:08.801" v="3622" actId="14100"/>
          <ac:spMkLst>
            <pc:docMk/>
            <pc:sldMk cId="2930318453" sldId="894"/>
            <ac:spMk id="2" creationId="{F73B0E7F-8AD7-D864-EC51-185EE602735C}"/>
          </ac:spMkLst>
        </pc:spChg>
        <pc:spChg chg="mod">
          <ac:chgData name="Yoel Kortick" userId="167978f5-7f40-4909-85d5-d4149554ad4e" providerId="ADAL" clId="{A342A5EE-A6B0-4C4C-B1D9-2F22368D26C3}" dt="2024-08-08T10:43:58.383" v="5103"/>
          <ac:spMkLst>
            <pc:docMk/>
            <pc:sldMk cId="2930318453" sldId="894"/>
            <ac:spMk id="4" creationId="{9EF35AAD-6DBE-B756-5965-9D6F5BEE6A01}"/>
          </ac:spMkLst>
        </pc:spChg>
        <pc:spChg chg="add mod">
          <ac:chgData name="Yoel Kortick" userId="167978f5-7f40-4909-85d5-d4149554ad4e" providerId="ADAL" clId="{A342A5EE-A6B0-4C4C-B1D9-2F22368D26C3}" dt="2024-08-08T07:48:08.801" v="3622" actId="14100"/>
          <ac:spMkLst>
            <pc:docMk/>
            <pc:sldMk cId="2930318453" sldId="894"/>
            <ac:spMk id="7" creationId="{63FDBB06-EBBB-593C-F921-CBBC98761B9A}"/>
          </ac:spMkLst>
        </pc:spChg>
        <pc:spChg chg="mod">
          <ac:chgData name="Yoel Kortick" userId="167978f5-7f40-4909-85d5-d4149554ad4e" providerId="ADAL" clId="{A342A5EE-A6B0-4C4C-B1D9-2F22368D26C3}" dt="2024-08-08T10:36:11.939" v="4681" actId="6549"/>
          <ac:spMkLst>
            <pc:docMk/>
            <pc:sldMk cId="2930318453" sldId="894"/>
            <ac:spMk id="11" creationId="{1ACE3884-5DD3-4F86-13C6-FF34F1D35C8C}"/>
          </ac:spMkLst>
        </pc:spChg>
        <pc:spChg chg="mod">
          <ac:chgData name="Yoel Kortick" userId="167978f5-7f40-4909-85d5-d4149554ad4e" providerId="ADAL" clId="{A342A5EE-A6B0-4C4C-B1D9-2F22368D26C3}" dt="2024-08-08T06:02:19.084" v="1063" actId="14100"/>
          <ac:spMkLst>
            <pc:docMk/>
            <pc:sldMk cId="2930318453" sldId="894"/>
            <ac:spMk id="12" creationId="{1D7F6E4F-959E-9B4C-D0FF-09623FF48D29}"/>
          </ac:spMkLst>
        </pc:spChg>
        <pc:spChg chg="mod">
          <ac:chgData name="Yoel Kortick" userId="167978f5-7f40-4909-85d5-d4149554ad4e" providerId="ADAL" clId="{A342A5EE-A6B0-4C4C-B1D9-2F22368D26C3}" dt="2024-08-08T06:02:38.385" v="1068" actId="14100"/>
          <ac:spMkLst>
            <pc:docMk/>
            <pc:sldMk cId="2930318453" sldId="894"/>
            <ac:spMk id="13" creationId="{9953C8DE-A1F3-60E3-ED46-DB2C0CB9DBBD}"/>
          </ac:spMkLst>
        </pc:spChg>
        <pc:spChg chg="del">
          <ac:chgData name="Yoel Kortick" userId="167978f5-7f40-4909-85d5-d4149554ad4e" providerId="ADAL" clId="{A342A5EE-A6B0-4C4C-B1D9-2F22368D26C3}" dt="2024-08-08T06:02:43.947" v="1070" actId="478"/>
          <ac:spMkLst>
            <pc:docMk/>
            <pc:sldMk cId="2930318453" sldId="894"/>
            <ac:spMk id="14" creationId="{9D907C67-1D15-5A1D-7CC0-C9774993F97B}"/>
          </ac:spMkLst>
        </pc:spChg>
        <pc:spChg chg="mod">
          <ac:chgData name="Yoel Kortick" userId="167978f5-7f40-4909-85d5-d4149554ad4e" providerId="ADAL" clId="{A342A5EE-A6B0-4C4C-B1D9-2F22368D26C3}" dt="2024-08-08T06:02:24.397" v="1064" actId="1076"/>
          <ac:spMkLst>
            <pc:docMk/>
            <pc:sldMk cId="2930318453" sldId="894"/>
            <ac:spMk id="15" creationId="{916EE23A-8D33-1A21-CA7B-5399F076A847}"/>
          </ac:spMkLst>
        </pc:spChg>
        <pc:spChg chg="mod">
          <ac:chgData name="Yoel Kortick" userId="167978f5-7f40-4909-85d5-d4149554ad4e" providerId="ADAL" clId="{A342A5EE-A6B0-4C4C-B1D9-2F22368D26C3}" dt="2024-08-08T06:02:31.902" v="1066" actId="14100"/>
          <ac:spMkLst>
            <pc:docMk/>
            <pc:sldMk cId="2930318453" sldId="894"/>
            <ac:spMk id="16" creationId="{E8F4A674-9235-6371-E286-D22E091EC693}"/>
          </ac:spMkLst>
        </pc:spChg>
        <pc:picChg chg="add mod ord">
          <ac:chgData name="Yoel Kortick" userId="167978f5-7f40-4909-85d5-d4149554ad4e" providerId="ADAL" clId="{A342A5EE-A6B0-4C4C-B1D9-2F22368D26C3}" dt="2024-08-08T06:02:40.703" v="1069" actId="208"/>
          <ac:picMkLst>
            <pc:docMk/>
            <pc:sldMk cId="2930318453" sldId="894"/>
            <ac:picMk id="6" creationId="{67EEEE86-BCA4-1820-65E3-9E7928E0DFA9}"/>
          </ac:picMkLst>
        </pc:picChg>
        <pc:picChg chg="del">
          <ac:chgData name="Yoel Kortick" userId="167978f5-7f40-4909-85d5-d4149554ad4e" providerId="ADAL" clId="{A342A5EE-A6B0-4C4C-B1D9-2F22368D26C3}" dt="2024-08-08T06:01:00.842" v="1035" actId="478"/>
          <ac:picMkLst>
            <pc:docMk/>
            <pc:sldMk cId="2930318453" sldId="894"/>
            <ac:picMk id="10" creationId="{4C9D6A89-5D19-8078-AC1E-C17A87F6363D}"/>
          </ac:picMkLst>
        </pc:picChg>
        <pc:cxnChg chg="add mod">
          <ac:chgData name="Yoel Kortick" userId="167978f5-7f40-4909-85d5-d4149554ad4e" providerId="ADAL" clId="{A342A5EE-A6B0-4C4C-B1D9-2F22368D26C3}" dt="2024-08-08T06:15:13.126" v="1665" actId="14100"/>
          <ac:cxnSpMkLst>
            <pc:docMk/>
            <pc:sldMk cId="2930318453" sldId="894"/>
            <ac:cxnSpMk id="17" creationId="{1E956A7F-34DB-5A9E-E131-91E335ADCED9}"/>
          </ac:cxnSpMkLst>
        </pc:cxnChg>
        <pc:cxnChg chg="add mod">
          <ac:chgData name="Yoel Kortick" userId="167978f5-7f40-4909-85d5-d4149554ad4e" providerId="ADAL" clId="{A342A5EE-A6B0-4C4C-B1D9-2F22368D26C3}" dt="2024-08-08T06:15:27.383" v="1670" actId="1038"/>
          <ac:cxnSpMkLst>
            <pc:docMk/>
            <pc:sldMk cId="2930318453" sldId="894"/>
            <ac:cxnSpMk id="19" creationId="{960FE98D-3458-1617-F6F6-7A1B1EC50AFD}"/>
          </ac:cxnSpMkLst>
        </pc:cxnChg>
      </pc:sldChg>
      <pc:sldChg chg="modSp">
        <pc:chgData name="Yoel Kortick" userId="167978f5-7f40-4909-85d5-d4149554ad4e" providerId="ADAL" clId="{A342A5EE-A6B0-4C4C-B1D9-2F22368D26C3}" dt="2024-08-08T10:44:13.834" v="5104"/>
        <pc:sldMkLst>
          <pc:docMk/>
          <pc:sldMk cId="1750647774" sldId="897"/>
        </pc:sldMkLst>
        <pc:spChg chg="mod">
          <ac:chgData name="Yoel Kortick" userId="167978f5-7f40-4909-85d5-d4149554ad4e" providerId="ADAL" clId="{A342A5EE-A6B0-4C4C-B1D9-2F22368D26C3}" dt="2024-08-08T10:44:13.834" v="5104"/>
          <ac:spMkLst>
            <pc:docMk/>
            <pc:sldMk cId="1750647774" sldId="897"/>
            <ac:spMk id="11" creationId="{1ACE3884-5DD3-4F86-13C6-FF34F1D35C8C}"/>
          </ac:spMkLst>
        </pc:spChg>
      </pc:sldChg>
      <pc:sldChg chg="modSp">
        <pc:chgData name="Yoel Kortick" userId="167978f5-7f40-4909-85d5-d4149554ad4e" providerId="ADAL" clId="{A342A5EE-A6B0-4C4C-B1D9-2F22368D26C3}" dt="2024-08-08T06:38:04.703" v="2651"/>
        <pc:sldMkLst>
          <pc:docMk/>
          <pc:sldMk cId="3434854241" sldId="898"/>
        </pc:sldMkLst>
        <pc:spChg chg="mod">
          <ac:chgData name="Yoel Kortick" userId="167978f5-7f40-4909-85d5-d4149554ad4e" providerId="ADAL" clId="{A342A5EE-A6B0-4C4C-B1D9-2F22368D26C3}" dt="2024-08-08T06:38:04.703" v="2651"/>
          <ac:spMkLst>
            <pc:docMk/>
            <pc:sldMk cId="3434854241" sldId="898"/>
            <ac:spMk id="2" creationId="{AFCC6C8E-8FA1-5103-6562-3790EDEDF744}"/>
          </ac:spMkLst>
        </pc:spChg>
        <pc:spChg chg="mod">
          <ac:chgData name="Yoel Kortick" userId="167978f5-7f40-4909-85d5-d4149554ad4e" providerId="ADAL" clId="{A342A5EE-A6B0-4C4C-B1D9-2F22368D26C3}" dt="2024-08-08T06:38:04.703" v="2651"/>
          <ac:spMkLst>
            <pc:docMk/>
            <pc:sldMk cId="3434854241" sldId="898"/>
            <ac:spMk id="12" creationId="{FEC906E5-C73E-D301-CC8E-0D63D8436353}"/>
          </ac:spMkLst>
        </pc:spChg>
        <pc:spChg chg="mod">
          <ac:chgData name="Yoel Kortick" userId="167978f5-7f40-4909-85d5-d4149554ad4e" providerId="ADAL" clId="{A342A5EE-A6B0-4C4C-B1D9-2F22368D26C3}" dt="2024-08-08T06:38:04.703" v="2651"/>
          <ac:spMkLst>
            <pc:docMk/>
            <pc:sldMk cId="3434854241" sldId="898"/>
            <ac:spMk id="13" creationId="{4EBAAC78-DCB2-1361-4FA0-CE49370A0336}"/>
          </ac:spMkLst>
        </pc:spChg>
      </pc:sldChg>
      <pc:sldChg chg="modSp mod">
        <pc:chgData name="Yoel Kortick" userId="167978f5-7f40-4909-85d5-d4149554ad4e" providerId="ADAL" clId="{A342A5EE-A6B0-4C4C-B1D9-2F22368D26C3}" dt="2024-08-08T11:53:52.241" v="7639"/>
        <pc:sldMkLst>
          <pc:docMk/>
          <pc:sldMk cId="2860026996" sldId="901"/>
        </pc:sldMkLst>
        <pc:spChg chg="mod">
          <ac:chgData name="Yoel Kortick" userId="167978f5-7f40-4909-85d5-d4149554ad4e" providerId="ADAL" clId="{A342A5EE-A6B0-4C4C-B1D9-2F22368D26C3}" dt="2024-08-08T11:53:52.241" v="7639"/>
          <ac:spMkLst>
            <pc:docMk/>
            <pc:sldMk cId="2860026996" sldId="901"/>
            <ac:spMk id="11" creationId="{1ACE3884-5DD3-4F86-13C6-FF34F1D35C8C}"/>
          </ac:spMkLst>
        </pc:spChg>
      </pc:sldChg>
      <pc:sldChg chg="addSp delSp modSp del mod">
        <pc:chgData name="Yoel Kortick" userId="167978f5-7f40-4909-85d5-d4149554ad4e" providerId="ADAL" clId="{A342A5EE-A6B0-4C4C-B1D9-2F22368D26C3}" dt="2024-08-08T12:07:53.209" v="8254" actId="47"/>
        <pc:sldMkLst>
          <pc:docMk/>
          <pc:sldMk cId="3263830666" sldId="902"/>
        </pc:sldMkLst>
        <pc:spChg chg="del">
          <ac:chgData name="Yoel Kortick" userId="167978f5-7f40-4909-85d5-d4149554ad4e" providerId="ADAL" clId="{A342A5EE-A6B0-4C4C-B1D9-2F22368D26C3}" dt="2024-08-08T07:40:10.847" v="3424" actId="478"/>
          <ac:spMkLst>
            <pc:docMk/>
            <pc:sldMk cId="3263830666" sldId="902"/>
            <ac:spMk id="4" creationId="{1831D2A7-FE51-6E39-BC1C-178B3F575B57}"/>
          </ac:spMkLst>
        </pc:spChg>
        <pc:spChg chg="mod">
          <ac:chgData name="Yoel Kortick" userId="167978f5-7f40-4909-85d5-d4149554ad4e" providerId="ADAL" clId="{A342A5EE-A6B0-4C4C-B1D9-2F22368D26C3}" dt="2024-08-08T07:40:08.546" v="3423" actId="14100"/>
          <ac:spMkLst>
            <pc:docMk/>
            <pc:sldMk cId="3263830666" sldId="902"/>
            <ac:spMk id="5" creationId="{82FB9381-74F3-F180-D7B3-49405B3FC2D4}"/>
          </ac:spMkLst>
        </pc:spChg>
        <pc:spChg chg="mod">
          <ac:chgData name="Yoel Kortick" userId="167978f5-7f40-4909-85d5-d4149554ad4e" providerId="ADAL" clId="{A342A5EE-A6B0-4C4C-B1D9-2F22368D26C3}" dt="2024-08-08T11:30:28.315" v="6523"/>
          <ac:spMkLst>
            <pc:docMk/>
            <pc:sldMk cId="3263830666" sldId="902"/>
            <ac:spMk id="10" creationId="{4C5297D4-1A90-BA7E-1EA2-3486955EA032}"/>
          </ac:spMkLst>
        </pc:spChg>
        <pc:spChg chg="mod">
          <ac:chgData name="Yoel Kortick" userId="167978f5-7f40-4909-85d5-d4149554ad4e" providerId="ADAL" clId="{A342A5EE-A6B0-4C4C-B1D9-2F22368D26C3}" dt="2024-08-08T07:37:14.991" v="3378" actId="20577"/>
          <ac:spMkLst>
            <pc:docMk/>
            <pc:sldMk cId="3263830666" sldId="902"/>
            <ac:spMk id="11" creationId="{1ACE3884-5DD3-4F86-13C6-FF34F1D35C8C}"/>
          </ac:spMkLst>
        </pc:spChg>
        <pc:picChg chg="del">
          <ac:chgData name="Yoel Kortick" userId="167978f5-7f40-4909-85d5-d4149554ad4e" providerId="ADAL" clId="{A342A5EE-A6B0-4C4C-B1D9-2F22368D26C3}" dt="2024-08-08T07:37:16.348" v="3379" actId="478"/>
          <ac:picMkLst>
            <pc:docMk/>
            <pc:sldMk cId="3263830666" sldId="902"/>
            <ac:picMk id="3" creationId="{AA7E898D-D07E-903B-8B96-BCF88ED2A7CB}"/>
          </ac:picMkLst>
        </pc:picChg>
        <pc:picChg chg="add del mod ord">
          <ac:chgData name="Yoel Kortick" userId="167978f5-7f40-4909-85d5-d4149554ad4e" providerId="ADAL" clId="{A342A5EE-A6B0-4C4C-B1D9-2F22368D26C3}" dt="2024-08-08T07:39:58.251" v="3400" actId="478"/>
          <ac:picMkLst>
            <pc:docMk/>
            <pc:sldMk cId="3263830666" sldId="902"/>
            <ac:picMk id="6" creationId="{52482969-F9B1-0C3B-9AAD-B563F73BF7BE}"/>
          </ac:picMkLst>
        </pc:picChg>
        <pc:picChg chg="add mod ord">
          <ac:chgData name="Yoel Kortick" userId="167978f5-7f40-4909-85d5-d4149554ad4e" providerId="ADAL" clId="{A342A5EE-A6B0-4C4C-B1D9-2F22368D26C3}" dt="2024-08-08T07:40:13.752" v="3425" actId="208"/>
          <ac:picMkLst>
            <pc:docMk/>
            <pc:sldMk cId="3263830666" sldId="902"/>
            <ac:picMk id="8" creationId="{68C5F481-074D-5DE7-9479-74D45EFA66F7}"/>
          </ac:picMkLst>
        </pc:picChg>
      </pc:sldChg>
      <pc:sldChg chg="modSp del mod">
        <pc:chgData name="Yoel Kortick" userId="167978f5-7f40-4909-85d5-d4149554ad4e" providerId="ADAL" clId="{A342A5EE-A6B0-4C4C-B1D9-2F22368D26C3}" dt="2024-08-08T07:40:28.358" v="3427" actId="47"/>
        <pc:sldMkLst>
          <pc:docMk/>
          <pc:sldMk cId="3457724213" sldId="903"/>
        </pc:sldMkLst>
        <pc:spChg chg="mod">
          <ac:chgData name="Yoel Kortick" userId="167978f5-7f40-4909-85d5-d4149554ad4e" providerId="ADAL" clId="{A342A5EE-A6B0-4C4C-B1D9-2F22368D26C3}" dt="2024-08-08T07:31:04.016" v="3145" actId="404"/>
          <ac:spMkLst>
            <pc:docMk/>
            <pc:sldMk cId="3457724213" sldId="903"/>
            <ac:spMk id="10" creationId="{4C5297D4-1A90-BA7E-1EA2-3486955EA032}"/>
          </ac:spMkLst>
        </pc:spChg>
        <pc:spChg chg="mod">
          <ac:chgData name="Yoel Kortick" userId="167978f5-7f40-4909-85d5-d4149554ad4e" providerId="ADAL" clId="{A342A5EE-A6B0-4C4C-B1D9-2F22368D26C3}" dt="2024-08-08T06:38:04.703" v="2651"/>
          <ac:spMkLst>
            <pc:docMk/>
            <pc:sldMk cId="3457724213" sldId="903"/>
            <ac:spMk id="11" creationId="{1ACE3884-5DD3-4F86-13C6-FF34F1D35C8C}"/>
          </ac:spMkLst>
        </pc:spChg>
        <pc:spChg chg="mod">
          <ac:chgData name="Yoel Kortick" userId="167978f5-7f40-4909-85d5-d4149554ad4e" providerId="ADAL" clId="{A342A5EE-A6B0-4C4C-B1D9-2F22368D26C3}" dt="2024-08-08T06:38:04.703" v="2651"/>
          <ac:spMkLst>
            <pc:docMk/>
            <pc:sldMk cId="3457724213" sldId="903"/>
            <ac:spMk id="12" creationId="{0DFA15D9-E269-D6D5-335C-DDAC33A22E01}"/>
          </ac:spMkLst>
        </pc:spChg>
        <pc:spChg chg="mod">
          <ac:chgData name="Yoel Kortick" userId="167978f5-7f40-4909-85d5-d4149554ad4e" providerId="ADAL" clId="{A342A5EE-A6B0-4C4C-B1D9-2F22368D26C3}" dt="2024-08-08T05:30:25.763" v="3"/>
          <ac:spMkLst>
            <pc:docMk/>
            <pc:sldMk cId="3457724213" sldId="903"/>
            <ac:spMk id="15" creationId="{A6D76A4D-576A-AD76-9DEB-C468CE1B4B2F}"/>
          </ac:spMkLst>
        </pc:spChg>
      </pc:sldChg>
      <pc:sldChg chg="modSp del mod">
        <pc:chgData name="Yoel Kortick" userId="167978f5-7f40-4909-85d5-d4149554ad4e" providerId="ADAL" clId="{A342A5EE-A6B0-4C4C-B1D9-2F22368D26C3}" dt="2024-08-08T07:40:33.222" v="3429" actId="47"/>
        <pc:sldMkLst>
          <pc:docMk/>
          <pc:sldMk cId="4119431849" sldId="904"/>
        </pc:sldMkLst>
        <pc:spChg chg="mod">
          <ac:chgData name="Yoel Kortick" userId="167978f5-7f40-4909-85d5-d4149554ad4e" providerId="ADAL" clId="{A342A5EE-A6B0-4C4C-B1D9-2F22368D26C3}" dt="2024-08-08T07:30:55.129" v="3143" actId="404"/>
          <ac:spMkLst>
            <pc:docMk/>
            <pc:sldMk cId="4119431849" sldId="904"/>
            <ac:spMk id="10" creationId="{4C5297D4-1A90-BA7E-1EA2-3486955EA032}"/>
          </ac:spMkLst>
        </pc:spChg>
      </pc:sldChg>
      <pc:sldChg chg="modSp mod">
        <pc:chgData name="Yoel Kortick" userId="167978f5-7f40-4909-85d5-d4149554ad4e" providerId="ADAL" clId="{A342A5EE-A6B0-4C4C-B1D9-2F22368D26C3}" dt="2024-08-08T10:36:35.832" v="4690" actId="20577"/>
        <pc:sldMkLst>
          <pc:docMk/>
          <pc:sldMk cId="606146549" sldId="912"/>
        </pc:sldMkLst>
        <pc:spChg chg="mod">
          <ac:chgData name="Yoel Kortick" userId="167978f5-7f40-4909-85d5-d4149554ad4e" providerId="ADAL" clId="{A342A5EE-A6B0-4C4C-B1D9-2F22368D26C3}" dt="2024-08-08T10:36:35.832" v="4690" actId="20577"/>
          <ac:spMkLst>
            <pc:docMk/>
            <pc:sldMk cId="606146549" sldId="912"/>
            <ac:spMk id="13" creationId="{F4F9CE6C-EB7E-DBFE-C77E-B97A93A03817}"/>
          </ac:spMkLst>
        </pc:spChg>
      </pc:sldChg>
      <pc:sldChg chg="modSp del">
        <pc:chgData name="Yoel Kortick" userId="167978f5-7f40-4909-85d5-d4149554ad4e" providerId="ADAL" clId="{A342A5EE-A6B0-4C4C-B1D9-2F22368D26C3}" dt="2024-08-08T06:06:00.202" v="1157" actId="47"/>
        <pc:sldMkLst>
          <pc:docMk/>
          <pc:sldMk cId="3356371604" sldId="913"/>
        </pc:sldMkLst>
        <pc:spChg chg="mod">
          <ac:chgData name="Yoel Kortick" userId="167978f5-7f40-4909-85d5-d4149554ad4e" providerId="ADAL" clId="{A342A5EE-A6B0-4C4C-B1D9-2F22368D26C3}" dt="2024-08-08T06:05:33.643" v="1154"/>
          <ac:spMkLst>
            <pc:docMk/>
            <pc:sldMk cId="3356371604" sldId="913"/>
            <ac:spMk id="4" creationId="{9EF35AAD-6DBE-B756-5965-9D6F5BEE6A01}"/>
          </ac:spMkLst>
        </pc:spChg>
        <pc:spChg chg="mod">
          <ac:chgData name="Yoel Kortick" userId="167978f5-7f40-4909-85d5-d4149554ad4e" providerId="ADAL" clId="{A342A5EE-A6B0-4C4C-B1D9-2F22368D26C3}" dt="2024-08-08T05:30:25.763" v="3"/>
          <ac:spMkLst>
            <pc:docMk/>
            <pc:sldMk cId="3356371604" sldId="913"/>
            <ac:spMk id="11" creationId="{1ACE3884-5DD3-4F86-13C6-FF34F1D35C8C}"/>
          </ac:spMkLst>
        </pc:spChg>
      </pc:sldChg>
      <pc:sldChg chg="delSp modSp mod">
        <pc:chgData name="Yoel Kortick" userId="167978f5-7f40-4909-85d5-d4149554ad4e" providerId="ADAL" clId="{A342A5EE-A6B0-4C4C-B1D9-2F22368D26C3}" dt="2024-08-08T10:44:13.834" v="5104"/>
        <pc:sldMkLst>
          <pc:docMk/>
          <pc:sldMk cId="949090232" sldId="914"/>
        </pc:sldMkLst>
        <pc:spChg chg="del">
          <ac:chgData name="Yoel Kortick" userId="167978f5-7f40-4909-85d5-d4149554ad4e" providerId="ADAL" clId="{A342A5EE-A6B0-4C4C-B1D9-2F22368D26C3}" dt="2024-08-08T05:51:43.031" v="815" actId="478"/>
          <ac:spMkLst>
            <pc:docMk/>
            <pc:sldMk cId="949090232" sldId="914"/>
            <ac:spMk id="4" creationId="{9CBCD717-1DC1-2608-3D5A-7ECD9297188A}"/>
          </ac:spMkLst>
        </pc:spChg>
        <pc:spChg chg="mod">
          <ac:chgData name="Yoel Kortick" userId="167978f5-7f40-4909-85d5-d4149554ad4e" providerId="ADAL" clId="{A342A5EE-A6B0-4C4C-B1D9-2F22368D26C3}" dt="2024-08-08T10:44:13.834" v="5104"/>
          <ac:spMkLst>
            <pc:docMk/>
            <pc:sldMk cId="949090232" sldId="914"/>
            <ac:spMk id="10" creationId="{4C5297D4-1A90-BA7E-1EA2-3486955EA032}"/>
          </ac:spMkLst>
        </pc:spChg>
        <pc:spChg chg="mod">
          <ac:chgData name="Yoel Kortick" userId="167978f5-7f40-4909-85d5-d4149554ad4e" providerId="ADAL" clId="{A342A5EE-A6B0-4C4C-B1D9-2F22368D26C3}" dt="2024-08-08T06:38:04.703" v="2651"/>
          <ac:spMkLst>
            <pc:docMk/>
            <pc:sldMk cId="949090232" sldId="914"/>
            <ac:spMk id="11" creationId="{1ACE3884-5DD3-4F86-13C6-FF34F1D35C8C}"/>
          </ac:spMkLst>
        </pc:spChg>
        <pc:picChg chg="del">
          <ac:chgData name="Yoel Kortick" userId="167978f5-7f40-4909-85d5-d4149554ad4e" providerId="ADAL" clId="{A342A5EE-A6B0-4C4C-B1D9-2F22368D26C3}" dt="2024-08-08T05:47:34.437" v="737" actId="478"/>
          <ac:picMkLst>
            <pc:docMk/>
            <pc:sldMk cId="949090232" sldId="914"/>
            <ac:picMk id="5" creationId="{8FF559F2-E211-6A7D-27D5-B79DAFECEF1C}"/>
          </ac:picMkLst>
        </pc:picChg>
        <pc:cxnChg chg="del">
          <ac:chgData name="Yoel Kortick" userId="167978f5-7f40-4909-85d5-d4149554ad4e" providerId="ADAL" clId="{A342A5EE-A6B0-4C4C-B1D9-2F22368D26C3}" dt="2024-08-08T05:51:45.465" v="817" actId="478"/>
          <ac:cxnSpMkLst>
            <pc:docMk/>
            <pc:sldMk cId="949090232" sldId="914"/>
            <ac:cxnSpMk id="6" creationId="{F898701B-54CF-771F-B95D-C3E167140C86}"/>
          </ac:cxnSpMkLst>
        </pc:cxnChg>
        <pc:cxnChg chg="del">
          <ac:chgData name="Yoel Kortick" userId="167978f5-7f40-4909-85d5-d4149554ad4e" providerId="ADAL" clId="{A342A5EE-A6B0-4C4C-B1D9-2F22368D26C3}" dt="2024-08-08T05:51:44.434" v="816" actId="478"/>
          <ac:cxnSpMkLst>
            <pc:docMk/>
            <pc:sldMk cId="949090232" sldId="914"/>
            <ac:cxnSpMk id="7" creationId="{317AC2E8-FAA7-381A-BF75-B4575DD0FCB0}"/>
          </ac:cxnSpMkLst>
        </pc:cxnChg>
      </pc:sldChg>
      <pc:sldChg chg="addSp delSp modSp mod">
        <pc:chgData name="Yoel Kortick" userId="167978f5-7f40-4909-85d5-d4149554ad4e" providerId="ADAL" clId="{A342A5EE-A6B0-4C4C-B1D9-2F22368D26C3}" dt="2024-08-08T10:44:13.834" v="5104"/>
        <pc:sldMkLst>
          <pc:docMk/>
          <pc:sldMk cId="4118280013" sldId="915"/>
        </pc:sldMkLst>
        <pc:spChg chg="del">
          <ac:chgData name="Yoel Kortick" userId="167978f5-7f40-4909-85d5-d4149554ad4e" providerId="ADAL" clId="{A342A5EE-A6B0-4C4C-B1D9-2F22368D26C3}" dt="2024-08-08T05:56:01.101" v="953" actId="478"/>
          <ac:spMkLst>
            <pc:docMk/>
            <pc:sldMk cId="4118280013" sldId="915"/>
            <ac:spMk id="4" creationId="{9CBCD717-1DC1-2608-3D5A-7ECD9297188A}"/>
          </ac:spMkLst>
        </pc:spChg>
        <pc:spChg chg="add mod">
          <ac:chgData name="Yoel Kortick" userId="167978f5-7f40-4909-85d5-d4149554ad4e" providerId="ADAL" clId="{A342A5EE-A6B0-4C4C-B1D9-2F22368D26C3}" dt="2024-08-08T07:48:18.248" v="3624" actId="14100"/>
          <ac:spMkLst>
            <pc:docMk/>
            <pc:sldMk cId="4118280013" sldId="915"/>
            <ac:spMk id="7" creationId="{C238365B-1326-1A96-B041-D058B640112E}"/>
          </ac:spMkLst>
        </pc:spChg>
        <pc:spChg chg="add mod">
          <ac:chgData name="Yoel Kortick" userId="167978f5-7f40-4909-85d5-d4149554ad4e" providerId="ADAL" clId="{A342A5EE-A6B0-4C4C-B1D9-2F22368D26C3}" dt="2024-08-08T07:48:18.248" v="3624" actId="14100"/>
          <ac:spMkLst>
            <pc:docMk/>
            <pc:sldMk cId="4118280013" sldId="915"/>
            <ac:spMk id="8" creationId="{F2492401-665D-6C9C-88D2-D9AA17968754}"/>
          </ac:spMkLst>
        </pc:spChg>
        <pc:spChg chg="mod">
          <ac:chgData name="Yoel Kortick" userId="167978f5-7f40-4909-85d5-d4149554ad4e" providerId="ADAL" clId="{A342A5EE-A6B0-4C4C-B1D9-2F22368D26C3}" dt="2024-08-08T10:44:13.834" v="5104"/>
          <ac:spMkLst>
            <pc:docMk/>
            <pc:sldMk cId="4118280013" sldId="915"/>
            <ac:spMk id="10" creationId="{4C5297D4-1A90-BA7E-1EA2-3486955EA032}"/>
          </ac:spMkLst>
        </pc:spChg>
        <pc:spChg chg="mod">
          <ac:chgData name="Yoel Kortick" userId="167978f5-7f40-4909-85d5-d4149554ad4e" providerId="ADAL" clId="{A342A5EE-A6B0-4C4C-B1D9-2F22368D26C3}" dt="2024-08-08T06:38:04.703" v="2651"/>
          <ac:spMkLst>
            <pc:docMk/>
            <pc:sldMk cId="4118280013" sldId="915"/>
            <ac:spMk id="11" creationId="{1ACE3884-5DD3-4F86-13C6-FF34F1D35C8C}"/>
          </ac:spMkLst>
        </pc:spChg>
        <pc:spChg chg="add mod">
          <ac:chgData name="Yoel Kortick" userId="167978f5-7f40-4909-85d5-d4149554ad4e" providerId="ADAL" clId="{A342A5EE-A6B0-4C4C-B1D9-2F22368D26C3}" dt="2024-08-08T05:57:05.759" v="1020" actId="1037"/>
          <ac:spMkLst>
            <pc:docMk/>
            <pc:sldMk cId="4118280013" sldId="915"/>
            <ac:spMk id="12" creationId="{13795483-CC7C-11E8-AA58-9A1DE85B7578}"/>
          </ac:spMkLst>
        </pc:spChg>
        <pc:spChg chg="del">
          <ac:chgData name="Yoel Kortick" userId="167978f5-7f40-4909-85d5-d4149554ad4e" providerId="ADAL" clId="{A342A5EE-A6B0-4C4C-B1D9-2F22368D26C3}" dt="2024-08-08T05:55:59.560" v="951" actId="478"/>
          <ac:spMkLst>
            <pc:docMk/>
            <pc:sldMk cId="4118280013" sldId="915"/>
            <ac:spMk id="14" creationId="{75AD9607-55EC-AC10-DD7A-89EAEFCCF0BC}"/>
          </ac:spMkLst>
        </pc:spChg>
        <pc:spChg chg="add mod">
          <ac:chgData name="Yoel Kortick" userId="167978f5-7f40-4909-85d5-d4149554ad4e" providerId="ADAL" clId="{A342A5EE-A6B0-4C4C-B1D9-2F22368D26C3}" dt="2024-08-08T05:57:05.759" v="1020" actId="1037"/>
          <ac:spMkLst>
            <pc:docMk/>
            <pc:sldMk cId="4118280013" sldId="915"/>
            <ac:spMk id="15" creationId="{8A889AA5-FB31-5959-A990-B26F3BE3AAAC}"/>
          </ac:spMkLst>
        </pc:spChg>
        <pc:spChg chg="add mod">
          <ac:chgData name="Yoel Kortick" userId="167978f5-7f40-4909-85d5-d4149554ad4e" providerId="ADAL" clId="{A342A5EE-A6B0-4C4C-B1D9-2F22368D26C3}" dt="2024-08-08T05:56:46.181" v="989" actId="1038"/>
          <ac:spMkLst>
            <pc:docMk/>
            <pc:sldMk cId="4118280013" sldId="915"/>
            <ac:spMk id="16" creationId="{41C56D48-7ECD-B82F-E585-D3EB4B4E8A22}"/>
          </ac:spMkLst>
        </pc:spChg>
        <pc:spChg chg="add mod">
          <ac:chgData name="Yoel Kortick" userId="167978f5-7f40-4909-85d5-d4149554ad4e" providerId="ADAL" clId="{A342A5EE-A6B0-4C4C-B1D9-2F22368D26C3}" dt="2024-08-08T05:56:46.181" v="989" actId="1038"/>
          <ac:spMkLst>
            <pc:docMk/>
            <pc:sldMk cId="4118280013" sldId="915"/>
            <ac:spMk id="17" creationId="{C770512F-9CF6-2A23-A286-121B4950FA31}"/>
          </ac:spMkLst>
        </pc:spChg>
        <pc:picChg chg="del">
          <ac:chgData name="Yoel Kortick" userId="167978f5-7f40-4909-85d5-d4149554ad4e" providerId="ADAL" clId="{A342A5EE-A6B0-4C4C-B1D9-2F22368D26C3}" dt="2024-08-08T05:55:58.146" v="949" actId="478"/>
          <ac:picMkLst>
            <pc:docMk/>
            <pc:sldMk cId="4118280013" sldId="915"/>
            <ac:picMk id="3" creationId="{646C2094-A3D7-768B-3423-3892C84470B8}"/>
          </ac:picMkLst>
        </pc:picChg>
        <pc:picChg chg="add mod">
          <ac:chgData name="Yoel Kortick" userId="167978f5-7f40-4909-85d5-d4149554ad4e" providerId="ADAL" clId="{A342A5EE-A6B0-4C4C-B1D9-2F22368D26C3}" dt="2024-08-08T05:56:59.611" v="1002" actId="1037"/>
          <ac:picMkLst>
            <pc:docMk/>
            <pc:sldMk cId="4118280013" sldId="915"/>
            <ac:picMk id="5" creationId="{C230C4C2-3FAF-F8EC-B7BC-CA888D186146}"/>
          </ac:picMkLst>
        </pc:picChg>
        <pc:picChg chg="del">
          <ac:chgData name="Yoel Kortick" userId="167978f5-7f40-4909-85d5-d4149554ad4e" providerId="ADAL" clId="{A342A5EE-A6B0-4C4C-B1D9-2F22368D26C3}" dt="2024-08-08T05:55:58.825" v="950" actId="478"/>
          <ac:picMkLst>
            <pc:docMk/>
            <pc:sldMk cId="4118280013" sldId="915"/>
            <ac:picMk id="13" creationId="{11FA510A-A360-7C66-FA8A-EA36814B8887}"/>
          </ac:picMkLst>
        </pc:picChg>
        <pc:cxnChg chg="del">
          <ac:chgData name="Yoel Kortick" userId="167978f5-7f40-4909-85d5-d4149554ad4e" providerId="ADAL" clId="{A342A5EE-A6B0-4C4C-B1D9-2F22368D26C3}" dt="2024-08-08T05:56:00.399" v="952" actId="478"/>
          <ac:cxnSpMkLst>
            <pc:docMk/>
            <pc:sldMk cId="4118280013" sldId="915"/>
            <ac:cxnSpMk id="6" creationId="{F898701B-54CF-771F-B95D-C3E167140C86}"/>
          </ac:cxnSpMkLst>
        </pc:cxnChg>
        <pc:cxnChg chg="add mod">
          <ac:chgData name="Yoel Kortick" userId="167978f5-7f40-4909-85d5-d4149554ad4e" providerId="ADAL" clId="{A342A5EE-A6B0-4C4C-B1D9-2F22368D26C3}" dt="2024-08-08T07:48:23.888" v="3626" actId="14100"/>
          <ac:cxnSpMkLst>
            <pc:docMk/>
            <pc:sldMk cId="4118280013" sldId="915"/>
            <ac:cxnSpMk id="18" creationId="{2B074400-C8CD-3B6A-8DD8-F5BB10827ACC}"/>
          </ac:cxnSpMkLst>
        </pc:cxnChg>
        <pc:cxnChg chg="add mod">
          <ac:chgData name="Yoel Kortick" userId="167978f5-7f40-4909-85d5-d4149554ad4e" providerId="ADAL" clId="{A342A5EE-A6B0-4C4C-B1D9-2F22368D26C3}" dt="2024-08-08T05:57:05.759" v="1020" actId="1037"/>
          <ac:cxnSpMkLst>
            <pc:docMk/>
            <pc:sldMk cId="4118280013" sldId="915"/>
            <ac:cxnSpMk id="19" creationId="{447EFEB1-D058-A3E6-2791-A3380852002D}"/>
          </ac:cxnSpMkLst>
        </pc:cxnChg>
      </pc:sldChg>
      <pc:sldChg chg="modSp del">
        <pc:chgData name="Yoel Kortick" userId="167978f5-7f40-4909-85d5-d4149554ad4e" providerId="ADAL" clId="{A342A5EE-A6B0-4C4C-B1D9-2F22368D26C3}" dt="2024-08-08T05:57:45.139" v="1026" actId="47"/>
        <pc:sldMkLst>
          <pc:docMk/>
          <pc:sldMk cId="829767456" sldId="916"/>
        </pc:sldMkLst>
        <pc:spChg chg="mod">
          <ac:chgData name="Yoel Kortick" userId="167978f5-7f40-4909-85d5-d4149554ad4e" providerId="ADAL" clId="{A342A5EE-A6B0-4C4C-B1D9-2F22368D26C3}" dt="2024-08-08T05:30:25.763" v="3"/>
          <ac:spMkLst>
            <pc:docMk/>
            <pc:sldMk cId="829767456" sldId="916"/>
            <ac:spMk id="10" creationId="{4C5297D4-1A90-BA7E-1EA2-3486955EA032}"/>
          </ac:spMkLst>
        </pc:spChg>
        <pc:spChg chg="mod">
          <ac:chgData name="Yoel Kortick" userId="167978f5-7f40-4909-85d5-d4149554ad4e" providerId="ADAL" clId="{A342A5EE-A6B0-4C4C-B1D9-2F22368D26C3}" dt="2024-08-08T05:30:25.763" v="3"/>
          <ac:spMkLst>
            <pc:docMk/>
            <pc:sldMk cId="829767456" sldId="916"/>
            <ac:spMk id="11" creationId="{1ACE3884-5DD3-4F86-13C6-FF34F1D35C8C}"/>
          </ac:spMkLst>
        </pc:spChg>
      </pc:sldChg>
      <pc:sldChg chg="addSp delSp modSp mod">
        <pc:chgData name="Yoel Kortick" userId="167978f5-7f40-4909-85d5-d4149554ad4e" providerId="ADAL" clId="{A342A5EE-A6B0-4C4C-B1D9-2F22368D26C3}" dt="2024-08-08T10:37:28.921" v="4732" actId="404"/>
        <pc:sldMkLst>
          <pc:docMk/>
          <pc:sldMk cId="221002492" sldId="917"/>
        </pc:sldMkLst>
        <pc:spChg chg="add mod">
          <ac:chgData name="Yoel Kortick" userId="167978f5-7f40-4909-85d5-d4149554ad4e" providerId="ADAL" clId="{A342A5EE-A6B0-4C4C-B1D9-2F22368D26C3}" dt="2024-08-08T06:12:12.701" v="1482" actId="14100"/>
          <ac:spMkLst>
            <pc:docMk/>
            <pc:sldMk cId="221002492" sldId="917"/>
            <ac:spMk id="4" creationId="{2E1CC8E5-89DC-FB6D-6337-FF540A8FCD53}"/>
          </ac:spMkLst>
        </pc:spChg>
        <pc:spChg chg="mod">
          <ac:chgData name="Yoel Kortick" userId="167978f5-7f40-4909-85d5-d4149554ad4e" providerId="ADAL" clId="{A342A5EE-A6B0-4C4C-B1D9-2F22368D26C3}" dt="2024-08-08T06:12:00.987" v="1477" actId="14100"/>
          <ac:spMkLst>
            <pc:docMk/>
            <pc:sldMk cId="221002492" sldId="917"/>
            <ac:spMk id="5" creationId="{EF225FAA-0E30-32D3-14E5-1A5136FFEF3D}"/>
          </ac:spMkLst>
        </pc:spChg>
        <pc:spChg chg="mod">
          <ac:chgData name="Yoel Kortick" userId="167978f5-7f40-4909-85d5-d4149554ad4e" providerId="ADAL" clId="{A342A5EE-A6B0-4C4C-B1D9-2F22368D26C3}" dt="2024-08-08T10:37:28.921" v="4732" actId="404"/>
          <ac:spMkLst>
            <pc:docMk/>
            <pc:sldMk cId="221002492" sldId="917"/>
            <ac:spMk id="10" creationId="{4C5297D4-1A90-BA7E-1EA2-3486955EA032}"/>
          </ac:spMkLst>
        </pc:spChg>
        <pc:spChg chg="mod">
          <ac:chgData name="Yoel Kortick" userId="167978f5-7f40-4909-85d5-d4149554ad4e" providerId="ADAL" clId="{A342A5EE-A6B0-4C4C-B1D9-2F22368D26C3}" dt="2024-08-08T06:11:50.288" v="1471" actId="313"/>
          <ac:spMkLst>
            <pc:docMk/>
            <pc:sldMk cId="221002492" sldId="917"/>
            <ac:spMk id="11" creationId="{1ACE3884-5DD3-4F86-13C6-FF34F1D35C8C}"/>
          </ac:spMkLst>
        </pc:spChg>
        <pc:picChg chg="add mod ord">
          <ac:chgData name="Yoel Kortick" userId="167978f5-7f40-4909-85d5-d4149554ad4e" providerId="ADAL" clId="{A342A5EE-A6B0-4C4C-B1D9-2F22368D26C3}" dt="2024-08-08T06:12:14.173" v="1483" actId="208"/>
          <ac:picMkLst>
            <pc:docMk/>
            <pc:sldMk cId="221002492" sldId="917"/>
            <ac:picMk id="3" creationId="{FC3357C2-D2FF-0E79-1DD5-2F871236EEB5}"/>
          </ac:picMkLst>
        </pc:picChg>
        <pc:picChg chg="del">
          <ac:chgData name="Yoel Kortick" userId="167978f5-7f40-4909-85d5-d4149554ad4e" providerId="ADAL" clId="{A342A5EE-A6B0-4C4C-B1D9-2F22368D26C3}" dt="2024-08-08T06:11:52.306" v="1472" actId="478"/>
          <ac:picMkLst>
            <pc:docMk/>
            <pc:sldMk cId="221002492" sldId="917"/>
            <ac:picMk id="6" creationId="{4E8D924D-64D4-E355-AB1E-78C30C919CED}"/>
          </ac:picMkLst>
        </pc:picChg>
      </pc:sldChg>
      <pc:sldChg chg="modSp del">
        <pc:chgData name="Yoel Kortick" userId="167978f5-7f40-4909-85d5-d4149554ad4e" providerId="ADAL" clId="{A342A5EE-A6B0-4C4C-B1D9-2F22368D26C3}" dt="2024-08-08T07:40:27.238" v="3426" actId="47"/>
        <pc:sldMkLst>
          <pc:docMk/>
          <pc:sldMk cId="1991664232" sldId="918"/>
        </pc:sldMkLst>
        <pc:spChg chg="mod">
          <ac:chgData name="Yoel Kortick" userId="167978f5-7f40-4909-85d5-d4149554ad4e" providerId="ADAL" clId="{A342A5EE-A6B0-4C4C-B1D9-2F22368D26C3}" dt="2024-08-08T06:37:28.340" v="2650"/>
          <ac:spMkLst>
            <pc:docMk/>
            <pc:sldMk cId="1991664232" sldId="918"/>
            <ac:spMk id="10" creationId="{4C5297D4-1A90-BA7E-1EA2-3486955EA032}"/>
          </ac:spMkLst>
        </pc:spChg>
      </pc:sldChg>
      <pc:sldChg chg="modSp del mod">
        <pc:chgData name="Yoel Kortick" userId="167978f5-7f40-4909-85d5-d4149554ad4e" providerId="ADAL" clId="{A342A5EE-A6B0-4C4C-B1D9-2F22368D26C3}" dt="2024-08-08T07:40:30.530" v="3428" actId="47"/>
        <pc:sldMkLst>
          <pc:docMk/>
          <pc:sldMk cId="3749388472" sldId="919"/>
        </pc:sldMkLst>
        <pc:spChg chg="mod">
          <ac:chgData name="Yoel Kortick" userId="167978f5-7f40-4909-85d5-d4149554ad4e" providerId="ADAL" clId="{A342A5EE-A6B0-4C4C-B1D9-2F22368D26C3}" dt="2024-08-08T07:30:59.559" v="3144" actId="404"/>
          <ac:spMkLst>
            <pc:docMk/>
            <pc:sldMk cId="3749388472" sldId="919"/>
            <ac:spMk id="10" creationId="{4C5297D4-1A90-BA7E-1EA2-3486955EA032}"/>
          </ac:spMkLst>
        </pc:spChg>
        <pc:spChg chg="mod">
          <ac:chgData name="Yoel Kortick" userId="167978f5-7f40-4909-85d5-d4149554ad4e" providerId="ADAL" clId="{A342A5EE-A6B0-4C4C-B1D9-2F22368D26C3}" dt="2024-08-08T06:38:04.703" v="2651"/>
          <ac:spMkLst>
            <pc:docMk/>
            <pc:sldMk cId="3749388472" sldId="919"/>
            <ac:spMk id="11" creationId="{1ACE3884-5DD3-4F86-13C6-FF34F1D35C8C}"/>
          </ac:spMkLst>
        </pc:spChg>
      </pc:sldChg>
      <pc:sldChg chg="del">
        <pc:chgData name="Yoel Kortick" userId="167978f5-7f40-4909-85d5-d4149554ad4e" providerId="ADAL" clId="{A342A5EE-A6B0-4C4C-B1D9-2F22368D26C3}" dt="2024-08-08T07:49:47.555" v="3632" actId="47"/>
        <pc:sldMkLst>
          <pc:docMk/>
          <pc:sldMk cId="2948057144" sldId="920"/>
        </pc:sldMkLst>
      </pc:sldChg>
      <pc:sldChg chg="del">
        <pc:chgData name="Yoel Kortick" userId="167978f5-7f40-4909-85d5-d4149554ad4e" providerId="ADAL" clId="{A342A5EE-A6B0-4C4C-B1D9-2F22368D26C3}" dt="2024-08-08T07:49:47.555" v="3632" actId="47"/>
        <pc:sldMkLst>
          <pc:docMk/>
          <pc:sldMk cId="3737752867" sldId="921"/>
        </pc:sldMkLst>
      </pc:sldChg>
      <pc:sldChg chg="modSp del">
        <pc:chgData name="Yoel Kortick" userId="167978f5-7f40-4909-85d5-d4149554ad4e" providerId="ADAL" clId="{A342A5EE-A6B0-4C4C-B1D9-2F22368D26C3}" dt="2024-08-08T07:49:47.555" v="3632" actId="47"/>
        <pc:sldMkLst>
          <pc:docMk/>
          <pc:sldMk cId="330620700" sldId="922"/>
        </pc:sldMkLst>
        <pc:spChg chg="mod">
          <ac:chgData name="Yoel Kortick" userId="167978f5-7f40-4909-85d5-d4149554ad4e" providerId="ADAL" clId="{A342A5EE-A6B0-4C4C-B1D9-2F22368D26C3}" dt="2024-08-08T06:38:04.703" v="2651"/>
          <ac:spMkLst>
            <pc:docMk/>
            <pc:sldMk cId="330620700" sldId="922"/>
            <ac:spMk id="11" creationId="{1ACE3884-5DD3-4F86-13C6-FF34F1D35C8C}"/>
          </ac:spMkLst>
        </pc:spChg>
      </pc:sldChg>
      <pc:sldChg chg="del">
        <pc:chgData name="Yoel Kortick" userId="167978f5-7f40-4909-85d5-d4149554ad4e" providerId="ADAL" clId="{A342A5EE-A6B0-4C4C-B1D9-2F22368D26C3}" dt="2024-08-08T07:49:47.555" v="3632" actId="47"/>
        <pc:sldMkLst>
          <pc:docMk/>
          <pc:sldMk cId="350084439" sldId="923"/>
        </pc:sldMkLst>
      </pc:sldChg>
      <pc:sldChg chg="del">
        <pc:chgData name="Yoel Kortick" userId="167978f5-7f40-4909-85d5-d4149554ad4e" providerId="ADAL" clId="{A342A5EE-A6B0-4C4C-B1D9-2F22368D26C3}" dt="2024-08-08T07:49:47.555" v="3632" actId="47"/>
        <pc:sldMkLst>
          <pc:docMk/>
          <pc:sldMk cId="2981544445" sldId="924"/>
        </pc:sldMkLst>
      </pc:sldChg>
      <pc:sldChg chg="modSp del">
        <pc:chgData name="Yoel Kortick" userId="167978f5-7f40-4909-85d5-d4149554ad4e" providerId="ADAL" clId="{A342A5EE-A6B0-4C4C-B1D9-2F22368D26C3}" dt="2024-08-08T07:49:47.555" v="3632" actId="47"/>
        <pc:sldMkLst>
          <pc:docMk/>
          <pc:sldMk cId="2812809134" sldId="925"/>
        </pc:sldMkLst>
        <pc:spChg chg="mod">
          <ac:chgData name="Yoel Kortick" userId="167978f5-7f40-4909-85d5-d4149554ad4e" providerId="ADAL" clId="{A342A5EE-A6B0-4C4C-B1D9-2F22368D26C3}" dt="2024-08-08T06:38:04.703" v="2651"/>
          <ac:spMkLst>
            <pc:docMk/>
            <pc:sldMk cId="2812809134" sldId="925"/>
            <ac:spMk id="11" creationId="{1ACE3884-5DD3-4F86-13C6-FF34F1D35C8C}"/>
          </ac:spMkLst>
        </pc:spChg>
      </pc:sldChg>
      <pc:sldChg chg="modSp del">
        <pc:chgData name="Yoel Kortick" userId="167978f5-7f40-4909-85d5-d4149554ad4e" providerId="ADAL" clId="{A342A5EE-A6B0-4C4C-B1D9-2F22368D26C3}" dt="2024-08-08T07:49:47.555" v="3632" actId="47"/>
        <pc:sldMkLst>
          <pc:docMk/>
          <pc:sldMk cId="3552705264" sldId="926"/>
        </pc:sldMkLst>
        <pc:spChg chg="mod">
          <ac:chgData name="Yoel Kortick" userId="167978f5-7f40-4909-85d5-d4149554ad4e" providerId="ADAL" clId="{A342A5EE-A6B0-4C4C-B1D9-2F22368D26C3}" dt="2024-08-08T06:38:04.703" v="2651"/>
          <ac:spMkLst>
            <pc:docMk/>
            <pc:sldMk cId="3552705264" sldId="926"/>
            <ac:spMk id="11" creationId="{1ACE3884-5DD3-4F86-13C6-FF34F1D35C8C}"/>
          </ac:spMkLst>
        </pc:spChg>
      </pc:sldChg>
      <pc:sldChg chg="del">
        <pc:chgData name="Yoel Kortick" userId="167978f5-7f40-4909-85d5-d4149554ad4e" providerId="ADAL" clId="{A342A5EE-A6B0-4C4C-B1D9-2F22368D26C3}" dt="2024-08-08T07:49:47.555" v="3632" actId="47"/>
        <pc:sldMkLst>
          <pc:docMk/>
          <pc:sldMk cId="1179795690" sldId="927"/>
        </pc:sldMkLst>
      </pc:sldChg>
      <pc:sldChg chg="del">
        <pc:chgData name="Yoel Kortick" userId="167978f5-7f40-4909-85d5-d4149554ad4e" providerId="ADAL" clId="{A342A5EE-A6B0-4C4C-B1D9-2F22368D26C3}" dt="2024-08-08T07:49:47.555" v="3632" actId="47"/>
        <pc:sldMkLst>
          <pc:docMk/>
          <pc:sldMk cId="2304506645" sldId="928"/>
        </pc:sldMkLst>
      </pc:sldChg>
      <pc:sldChg chg="modSp del">
        <pc:chgData name="Yoel Kortick" userId="167978f5-7f40-4909-85d5-d4149554ad4e" providerId="ADAL" clId="{A342A5EE-A6B0-4C4C-B1D9-2F22368D26C3}" dt="2024-08-08T07:49:47.555" v="3632" actId="47"/>
        <pc:sldMkLst>
          <pc:docMk/>
          <pc:sldMk cId="885234412" sldId="929"/>
        </pc:sldMkLst>
        <pc:spChg chg="mod">
          <ac:chgData name="Yoel Kortick" userId="167978f5-7f40-4909-85d5-d4149554ad4e" providerId="ADAL" clId="{A342A5EE-A6B0-4C4C-B1D9-2F22368D26C3}" dt="2024-08-08T06:38:04.703" v="2651"/>
          <ac:spMkLst>
            <pc:docMk/>
            <pc:sldMk cId="885234412" sldId="929"/>
            <ac:spMk id="11" creationId="{1ACE3884-5DD3-4F86-13C6-FF34F1D35C8C}"/>
          </ac:spMkLst>
        </pc:spChg>
      </pc:sldChg>
      <pc:sldChg chg="modSp del">
        <pc:chgData name="Yoel Kortick" userId="167978f5-7f40-4909-85d5-d4149554ad4e" providerId="ADAL" clId="{A342A5EE-A6B0-4C4C-B1D9-2F22368D26C3}" dt="2024-08-08T07:49:47.555" v="3632" actId="47"/>
        <pc:sldMkLst>
          <pc:docMk/>
          <pc:sldMk cId="3276195141" sldId="930"/>
        </pc:sldMkLst>
        <pc:spChg chg="mod">
          <ac:chgData name="Yoel Kortick" userId="167978f5-7f40-4909-85d5-d4149554ad4e" providerId="ADAL" clId="{A342A5EE-A6B0-4C4C-B1D9-2F22368D26C3}" dt="2024-08-08T06:38:04.703" v="2651"/>
          <ac:spMkLst>
            <pc:docMk/>
            <pc:sldMk cId="3276195141" sldId="930"/>
            <ac:spMk id="11" creationId="{1ACE3884-5DD3-4F86-13C6-FF34F1D35C8C}"/>
          </ac:spMkLst>
        </pc:spChg>
      </pc:sldChg>
      <pc:sldChg chg="modSp del">
        <pc:chgData name="Yoel Kortick" userId="167978f5-7f40-4909-85d5-d4149554ad4e" providerId="ADAL" clId="{A342A5EE-A6B0-4C4C-B1D9-2F22368D26C3}" dt="2024-08-08T10:42:53.176" v="5073" actId="47"/>
        <pc:sldMkLst>
          <pc:docMk/>
          <pc:sldMk cId="749251916" sldId="931"/>
        </pc:sldMkLst>
        <pc:spChg chg="mod">
          <ac:chgData name="Yoel Kortick" userId="167978f5-7f40-4909-85d5-d4149554ad4e" providerId="ADAL" clId="{A342A5EE-A6B0-4C4C-B1D9-2F22368D26C3}" dt="2024-08-08T06:38:04.703" v="2651"/>
          <ac:spMkLst>
            <pc:docMk/>
            <pc:sldMk cId="749251916" sldId="931"/>
            <ac:spMk id="11" creationId="{1ACE3884-5DD3-4F86-13C6-FF34F1D35C8C}"/>
          </ac:spMkLst>
        </pc:spChg>
      </pc:sldChg>
      <pc:sldChg chg="addSp delSp modSp add mod">
        <pc:chgData name="Yoel Kortick" userId="167978f5-7f40-4909-85d5-d4149554ad4e" providerId="ADAL" clId="{A342A5EE-A6B0-4C4C-B1D9-2F22368D26C3}" dt="2024-08-08T10:44:13.834" v="5104"/>
        <pc:sldMkLst>
          <pc:docMk/>
          <pc:sldMk cId="3232590279" sldId="932"/>
        </pc:sldMkLst>
        <pc:spChg chg="add mod">
          <ac:chgData name="Yoel Kortick" userId="167978f5-7f40-4909-85d5-d4149554ad4e" providerId="ADAL" clId="{A342A5EE-A6B0-4C4C-B1D9-2F22368D26C3}" dt="2024-08-08T10:35:31.314" v="4637" actId="20577"/>
          <ac:spMkLst>
            <pc:docMk/>
            <pc:sldMk cId="3232590279" sldId="932"/>
            <ac:spMk id="2" creationId="{EBD453DE-811A-F963-75BC-9236C3475F52}"/>
          </ac:spMkLst>
        </pc:spChg>
        <pc:spChg chg="add del mod">
          <ac:chgData name="Yoel Kortick" userId="167978f5-7f40-4909-85d5-d4149554ad4e" providerId="ADAL" clId="{A342A5EE-A6B0-4C4C-B1D9-2F22368D26C3}" dt="2024-08-08T05:39:54.726" v="356" actId="478"/>
          <ac:spMkLst>
            <pc:docMk/>
            <pc:sldMk cId="3232590279" sldId="932"/>
            <ac:spMk id="3" creationId="{F636C2F6-CF5E-37B7-2F58-9EFF63E08D22}"/>
          </ac:spMkLst>
        </pc:spChg>
        <pc:spChg chg="add mod">
          <ac:chgData name="Yoel Kortick" userId="167978f5-7f40-4909-85d5-d4149554ad4e" providerId="ADAL" clId="{A342A5EE-A6B0-4C4C-B1D9-2F22368D26C3}" dt="2024-08-08T10:35:40.453" v="4647" actId="1036"/>
          <ac:spMkLst>
            <pc:docMk/>
            <pc:sldMk cId="3232590279" sldId="932"/>
            <ac:spMk id="7" creationId="{E836100F-8127-0281-F31A-A75AFBF831C9}"/>
          </ac:spMkLst>
        </pc:spChg>
        <pc:spChg chg="add mod">
          <ac:chgData name="Yoel Kortick" userId="167978f5-7f40-4909-85d5-d4149554ad4e" providerId="ADAL" clId="{A342A5EE-A6B0-4C4C-B1D9-2F22368D26C3}" dt="2024-08-08T10:35:40.453" v="4647" actId="1036"/>
          <ac:spMkLst>
            <pc:docMk/>
            <pc:sldMk cId="3232590279" sldId="932"/>
            <ac:spMk id="8" creationId="{4BEBAAAA-4513-2012-2B44-C33C4D277274}"/>
          </ac:spMkLst>
        </pc:spChg>
        <pc:spChg chg="mod">
          <ac:chgData name="Yoel Kortick" userId="167978f5-7f40-4909-85d5-d4149554ad4e" providerId="ADAL" clId="{A342A5EE-A6B0-4C4C-B1D9-2F22368D26C3}" dt="2024-08-08T10:44:13.834" v="5104"/>
          <ac:spMkLst>
            <pc:docMk/>
            <pc:sldMk cId="3232590279" sldId="932"/>
            <ac:spMk id="10" creationId="{4C5297D4-1A90-BA7E-1EA2-3486955EA032}"/>
          </ac:spMkLst>
        </pc:spChg>
        <pc:spChg chg="del">
          <ac:chgData name="Yoel Kortick" userId="167978f5-7f40-4909-85d5-d4149554ad4e" providerId="ADAL" clId="{A342A5EE-A6B0-4C4C-B1D9-2F22368D26C3}" dt="2024-08-08T05:39:53.939" v="355" actId="478"/>
          <ac:spMkLst>
            <pc:docMk/>
            <pc:sldMk cId="3232590279" sldId="932"/>
            <ac:spMk id="11" creationId="{1ACE3884-5DD3-4F86-13C6-FF34F1D35C8C}"/>
          </ac:spMkLst>
        </pc:spChg>
        <pc:spChg chg="add mod">
          <ac:chgData name="Yoel Kortick" userId="167978f5-7f40-4909-85d5-d4149554ad4e" providerId="ADAL" clId="{A342A5EE-A6B0-4C4C-B1D9-2F22368D26C3}" dt="2024-08-08T10:35:40.453" v="4647" actId="1036"/>
          <ac:spMkLst>
            <pc:docMk/>
            <pc:sldMk cId="3232590279" sldId="932"/>
            <ac:spMk id="12" creationId="{C9277731-A2B7-EAEF-6914-7EC6B262CDD3}"/>
          </ac:spMkLst>
        </pc:spChg>
        <pc:spChg chg="add mod">
          <ac:chgData name="Yoel Kortick" userId="167978f5-7f40-4909-85d5-d4149554ad4e" providerId="ADAL" clId="{A342A5EE-A6B0-4C4C-B1D9-2F22368D26C3}" dt="2024-08-08T10:35:40.453" v="4647" actId="1036"/>
          <ac:spMkLst>
            <pc:docMk/>
            <pc:sldMk cId="3232590279" sldId="932"/>
            <ac:spMk id="13" creationId="{5061D5F6-AE12-2F6F-899D-9670A66B5987}"/>
          </ac:spMkLst>
        </pc:spChg>
        <pc:spChg chg="add mod">
          <ac:chgData name="Yoel Kortick" userId="167978f5-7f40-4909-85d5-d4149554ad4e" providerId="ADAL" clId="{A342A5EE-A6B0-4C4C-B1D9-2F22368D26C3}" dt="2024-08-08T10:35:40.453" v="4647" actId="1036"/>
          <ac:spMkLst>
            <pc:docMk/>
            <pc:sldMk cId="3232590279" sldId="932"/>
            <ac:spMk id="14" creationId="{8A95C159-D076-A1F2-0642-74B5231BDF57}"/>
          </ac:spMkLst>
        </pc:spChg>
        <pc:spChg chg="add mod">
          <ac:chgData name="Yoel Kortick" userId="167978f5-7f40-4909-85d5-d4149554ad4e" providerId="ADAL" clId="{A342A5EE-A6B0-4C4C-B1D9-2F22368D26C3}" dt="2024-08-08T10:35:40.453" v="4647" actId="1036"/>
          <ac:spMkLst>
            <pc:docMk/>
            <pc:sldMk cId="3232590279" sldId="932"/>
            <ac:spMk id="15" creationId="{C2E0F904-0C1E-6DB6-CCD6-3924126DF523}"/>
          </ac:spMkLst>
        </pc:spChg>
        <pc:picChg chg="del">
          <ac:chgData name="Yoel Kortick" userId="167978f5-7f40-4909-85d5-d4149554ad4e" providerId="ADAL" clId="{A342A5EE-A6B0-4C4C-B1D9-2F22368D26C3}" dt="2024-08-08T05:39:55.452" v="357" actId="478"/>
          <ac:picMkLst>
            <pc:docMk/>
            <pc:sldMk cId="3232590279" sldId="932"/>
            <ac:picMk id="5" creationId="{33627805-660F-0F52-A1AA-424412D7B51C}"/>
          </ac:picMkLst>
        </pc:picChg>
        <pc:picChg chg="add mod">
          <ac:chgData name="Yoel Kortick" userId="167978f5-7f40-4909-85d5-d4149554ad4e" providerId="ADAL" clId="{A342A5EE-A6B0-4C4C-B1D9-2F22368D26C3}" dt="2024-08-08T10:35:40.453" v="4647" actId="1036"/>
          <ac:picMkLst>
            <pc:docMk/>
            <pc:sldMk cId="3232590279" sldId="932"/>
            <ac:picMk id="6" creationId="{29CCA19B-A67D-B8F6-1D33-88F77D3A59EA}"/>
          </ac:picMkLst>
        </pc:picChg>
        <pc:cxnChg chg="add mod">
          <ac:chgData name="Yoel Kortick" userId="167978f5-7f40-4909-85d5-d4149554ad4e" providerId="ADAL" clId="{A342A5EE-A6B0-4C4C-B1D9-2F22368D26C3}" dt="2024-08-08T10:35:40.453" v="4647" actId="1036"/>
          <ac:cxnSpMkLst>
            <pc:docMk/>
            <pc:sldMk cId="3232590279" sldId="932"/>
            <ac:cxnSpMk id="17" creationId="{4B513527-7D48-8908-9387-3B560065E0CA}"/>
          </ac:cxnSpMkLst>
        </pc:cxnChg>
        <pc:cxnChg chg="add mod">
          <ac:chgData name="Yoel Kortick" userId="167978f5-7f40-4909-85d5-d4149554ad4e" providerId="ADAL" clId="{A342A5EE-A6B0-4C4C-B1D9-2F22368D26C3}" dt="2024-08-08T10:35:40.453" v="4647" actId="1036"/>
          <ac:cxnSpMkLst>
            <pc:docMk/>
            <pc:sldMk cId="3232590279" sldId="932"/>
            <ac:cxnSpMk id="19" creationId="{78FA78BF-8811-8793-DE68-85FA712F1451}"/>
          </ac:cxnSpMkLst>
        </pc:cxnChg>
      </pc:sldChg>
      <pc:sldChg chg="addSp delSp modSp add mod">
        <pc:chgData name="Yoel Kortick" userId="167978f5-7f40-4909-85d5-d4149554ad4e" providerId="ADAL" clId="{A342A5EE-A6B0-4C4C-B1D9-2F22368D26C3}" dt="2024-08-08T10:43:58.383" v="5103"/>
        <pc:sldMkLst>
          <pc:docMk/>
          <pc:sldMk cId="3253824842" sldId="933"/>
        </pc:sldMkLst>
        <pc:spChg chg="del">
          <ac:chgData name="Yoel Kortick" userId="167978f5-7f40-4909-85d5-d4149554ad4e" providerId="ADAL" clId="{A342A5EE-A6B0-4C4C-B1D9-2F22368D26C3}" dt="2024-08-08T06:04:07.367" v="1148" actId="478"/>
          <ac:spMkLst>
            <pc:docMk/>
            <pc:sldMk cId="3253824842" sldId="933"/>
            <ac:spMk id="2" creationId="{F73B0E7F-8AD7-D864-EC51-185EE602735C}"/>
          </ac:spMkLst>
        </pc:spChg>
        <pc:spChg chg="mod">
          <ac:chgData name="Yoel Kortick" userId="167978f5-7f40-4909-85d5-d4149554ad4e" providerId="ADAL" clId="{A342A5EE-A6B0-4C4C-B1D9-2F22368D26C3}" dt="2024-08-08T10:43:58.383" v="5103"/>
          <ac:spMkLst>
            <pc:docMk/>
            <pc:sldMk cId="3253824842" sldId="933"/>
            <ac:spMk id="4" creationId="{9EF35AAD-6DBE-B756-5965-9D6F5BEE6A01}"/>
          </ac:spMkLst>
        </pc:spChg>
        <pc:spChg chg="mod">
          <ac:chgData name="Yoel Kortick" userId="167978f5-7f40-4909-85d5-d4149554ad4e" providerId="ADAL" clId="{A342A5EE-A6B0-4C4C-B1D9-2F22368D26C3}" dt="2024-08-08T06:04:02.638" v="1147" actId="1076"/>
          <ac:spMkLst>
            <pc:docMk/>
            <pc:sldMk cId="3253824842" sldId="933"/>
            <ac:spMk id="11" creationId="{1ACE3884-5DD3-4F86-13C6-FF34F1D35C8C}"/>
          </ac:spMkLst>
        </pc:spChg>
        <pc:spChg chg="del">
          <ac:chgData name="Yoel Kortick" userId="167978f5-7f40-4909-85d5-d4149554ad4e" providerId="ADAL" clId="{A342A5EE-A6B0-4C4C-B1D9-2F22368D26C3}" dt="2024-08-08T06:04:07.367" v="1148" actId="478"/>
          <ac:spMkLst>
            <pc:docMk/>
            <pc:sldMk cId="3253824842" sldId="933"/>
            <ac:spMk id="12" creationId="{1D7F6E4F-959E-9B4C-D0FF-09623FF48D29}"/>
          </ac:spMkLst>
        </pc:spChg>
        <pc:spChg chg="del">
          <ac:chgData name="Yoel Kortick" userId="167978f5-7f40-4909-85d5-d4149554ad4e" providerId="ADAL" clId="{A342A5EE-A6B0-4C4C-B1D9-2F22368D26C3}" dt="2024-08-08T06:04:09.943" v="1149" actId="478"/>
          <ac:spMkLst>
            <pc:docMk/>
            <pc:sldMk cId="3253824842" sldId="933"/>
            <ac:spMk id="13" creationId="{9953C8DE-A1F3-60E3-ED46-DB2C0CB9DBBD}"/>
          </ac:spMkLst>
        </pc:spChg>
        <pc:spChg chg="del">
          <ac:chgData name="Yoel Kortick" userId="167978f5-7f40-4909-85d5-d4149554ad4e" providerId="ADAL" clId="{A342A5EE-A6B0-4C4C-B1D9-2F22368D26C3}" dt="2024-08-08T06:04:07.367" v="1148" actId="478"/>
          <ac:spMkLst>
            <pc:docMk/>
            <pc:sldMk cId="3253824842" sldId="933"/>
            <ac:spMk id="15" creationId="{916EE23A-8D33-1A21-CA7B-5399F076A847}"/>
          </ac:spMkLst>
        </pc:spChg>
        <pc:spChg chg="del">
          <ac:chgData name="Yoel Kortick" userId="167978f5-7f40-4909-85d5-d4149554ad4e" providerId="ADAL" clId="{A342A5EE-A6B0-4C4C-B1D9-2F22368D26C3}" dt="2024-08-08T06:04:07.367" v="1148" actId="478"/>
          <ac:spMkLst>
            <pc:docMk/>
            <pc:sldMk cId="3253824842" sldId="933"/>
            <ac:spMk id="16" creationId="{E8F4A674-9235-6371-E286-D22E091EC693}"/>
          </ac:spMkLst>
        </pc:spChg>
        <pc:picChg chg="del">
          <ac:chgData name="Yoel Kortick" userId="167978f5-7f40-4909-85d5-d4149554ad4e" providerId="ADAL" clId="{A342A5EE-A6B0-4C4C-B1D9-2F22368D26C3}" dt="2024-08-08T06:03:59.516" v="1145" actId="478"/>
          <ac:picMkLst>
            <pc:docMk/>
            <pc:sldMk cId="3253824842" sldId="933"/>
            <ac:picMk id="6" creationId="{67EEEE86-BCA4-1820-65E3-9E7928E0DFA9}"/>
          </ac:picMkLst>
        </pc:picChg>
        <pc:picChg chg="add mod">
          <ac:chgData name="Yoel Kortick" userId="167978f5-7f40-4909-85d5-d4149554ad4e" providerId="ADAL" clId="{A342A5EE-A6B0-4C4C-B1D9-2F22368D26C3}" dt="2024-08-08T06:04:16.287" v="1153" actId="208"/>
          <ac:picMkLst>
            <pc:docMk/>
            <pc:sldMk cId="3253824842" sldId="933"/>
            <ac:picMk id="7" creationId="{20777BDB-5024-833F-6C98-EC382AE1F1E0}"/>
          </ac:picMkLst>
        </pc:picChg>
        <pc:cxnChg chg="del">
          <ac:chgData name="Yoel Kortick" userId="167978f5-7f40-4909-85d5-d4149554ad4e" providerId="ADAL" clId="{A342A5EE-A6B0-4C4C-B1D9-2F22368D26C3}" dt="2024-08-08T06:04:07.367" v="1148" actId="478"/>
          <ac:cxnSpMkLst>
            <pc:docMk/>
            <pc:sldMk cId="3253824842" sldId="933"/>
            <ac:cxnSpMk id="5" creationId="{76543CE5-7497-FA59-C976-DBF7A1A2F580}"/>
          </ac:cxnSpMkLst>
        </pc:cxnChg>
      </pc:sldChg>
      <pc:sldChg chg="addSp delSp modSp add mod">
        <pc:chgData name="Yoel Kortick" userId="167978f5-7f40-4909-85d5-d4149554ad4e" providerId="ADAL" clId="{A342A5EE-A6B0-4C4C-B1D9-2F22368D26C3}" dt="2024-08-08T11:57:35.194" v="7870" actId="208"/>
        <pc:sldMkLst>
          <pc:docMk/>
          <pc:sldMk cId="1799239463" sldId="934"/>
        </pc:sldMkLst>
        <pc:spChg chg="mod">
          <ac:chgData name="Yoel Kortick" userId="167978f5-7f40-4909-85d5-d4149554ad4e" providerId="ADAL" clId="{A342A5EE-A6B0-4C4C-B1D9-2F22368D26C3}" dt="2024-08-08T10:36:41.229" v="4699" actId="20577"/>
          <ac:spMkLst>
            <pc:docMk/>
            <pc:sldMk cId="1799239463" sldId="934"/>
            <ac:spMk id="4" creationId="{9EF35AAD-6DBE-B756-5965-9D6F5BEE6A01}"/>
          </ac:spMkLst>
        </pc:spChg>
        <pc:spChg chg="add">
          <ac:chgData name="Yoel Kortick" userId="167978f5-7f40-4909-85d5-d4149554ad4e" providerId="ADAL" clId="{A342A5EE-A6B0-4C4C-B1D9-2F22368D26C3}" dt="2024-08-08T06:08:38.888" v="1278" actId="11529"/>
          <ac:spMkLst>
            <pc:docMk/>
            <pc:sldMk cId="1799239463" sldId="934"/>
            <ac:spMk id="5" creationId="{CBAF0935-B9B2-1031-3F7E-233B8D4BCFD2}"/>
          </ac:spMkLst>
        </pc:spChg>
        <pc:spChg chg="add">
          <ac:chgData name="Yoel Kortick" userId="167978f5-7f40-4909-85d5-d4149554ad4e" providerId="ADAL" clId="{A342A5EE-A6B0-4C4C-B1D9-2F22368D26C3}" dt="2024-08-08T06:08:43.496" v="1279" actId="11529"/>
          <ac:spMkLst>
            <pc:docMk/>
            <pc:sldMk cId="1799239463" sldId="934"/>
            <ac:spMk id="6" creationId="{ED43698A-F09C-93CA-40EF-E06A38D75CF7}"/>
          </ac:spMkLst>
        </pc:spChg>
        <pc:spChg chg="add mod">
          <ac:chgData name="Yoel Kortick" userId="167978f5-7f40-4909-85d5-d4149554ad4e" providerId="ADAL" clId="{A342A5EE-A6B0-4C4C-B1D9-2F22368D26C3}" dt="2024-08-08T07:47:57.128" v="3620" actId="14100"/>
          <ac:spMkLst>
            <pc:docMk/>
            <pc:sldMk cId="1799239463" sldId="934"/>
            <ac:spMk id="8" creationId="{7D7A1BE8-C167-B88D-230D-D3BA6C3DA673}"/>
          </ac:spMkLst>
        </pc:spChg>
        <pc:spChg chg="mod">
          <ac:chgData name="Yoel Kortick" userId="167978f5-7f40-4909-85d5-d4149554ad4e" providerId="ADAL" clId="{A342A5EE-A6B0-4C4C-B1D9-2F22368D26C3}" dt="2024-08-08T06:38:04.703" v="2651"/>
          <ac:spMkLst>
            <pc:docMk/>
            <pc:sldMk cId="1799239463" sldId="934"/>
            <ac:spMk id="11" creationId="{1ACE3884-5DD3-4F86-13C6-FF34F1D35C8C}"/>
          </ac:spMkLst>
        </pc:spChg>
        <pc:spChg chg="add mod">
          <ac:chgData name="Yoel Kortick" userId="167978f5-7f40-4909-85d5-d4149554ad4e" providerId="ADAL" clId="{A342A5EE-A6B0-4C4C-B1D9-2F22368D26C3}" dt="2024-08-08T07:47:57.128" v="3620" actId="14100"/>
          <ac:spMkLst>
            <pc:docMk/>
            <pc:sldMk cId="1799239463" sldId="934"/>
            <ac:spMk id="16" creationId="{82348CB2-01B5-5D27-6073-634CAE5EB572}"/>
          </ac:spMkLst>
        </pc:spChg>
        <pc:picChg chg="add mod">
          <ac:chgData name="Yoel Kortick" userId="167978f5-7f40-4909-85d5-d4149554ad4e" providerId="ADAL" clId="{A342A5EE-A6B0-4C4C-B1D9-2F22368D26C3}" dt="2024-08-08T11:57:35.194" v="7870" actId="208"/>
          <ac:picMkLst>
            <pc:docMk/>
            <pc:sldMk cId="1799239463" sldId="934"/>
            <ac:picMk id="3" creationId="{256F9A43-B4AC-883A-6E0B-33A4E4255C67}"/>
          </ac:picMkLst>
        </pc:picChg>
        <pc:picChg chg="del">
          <ac:chgData name="Yoel Kortick" userId="167978f5-7f40-4909-85d5-d4149554ad4e" providerId="ADAL" clId="{A342A5EE-A6B0-4C4C-B1D9-2F22368D26C3}" dt="2024-08-08T06:07:34.888" v="1255" actId="478"/>
          <ac:picMkLst>
            <pc:docMk/>
            <pc:sldMk cId="1799239463" sldId="934"/>
            <ac:picMk id="7" creationId="{20777BDB-5024-833F-6C98-EC382AE1F1E0}"/>
          </ac:picMkLst>
        </pc:picChg>
        <pc:cxnChg chg="add mod">
          <ac:chgData name="Yoel Kortick" userId="167978f5-7f40-4909-85d5-d4149554ad4e" providerId="ADAL" clId="{A342A5EE-A6B0-4C4C-B1D9-2F22368D26C3}" dt="2024-08-08T06:09:41.309" v="1385" actId="14100"/>
          <ac:cxnSpMkLst>
            <pc:docMk/>
            <pc:sldMk cId="1799239463" sldId="934"/>
            <ac:cxnSpMk id="12" creationId="{BDA4E26D-E96D-D0EB-9887-BC98CFC76F2D}"/>
          </ac:cxnSpMkLst>
        </pc:cxnChg>
        <pc:cxnChg chg="add mod">
          <ac:chgData name="Yoel Kortick" userId="167978f5-7f40-4909-85d5-d4149554ad4e" providerId="ADAL" clId="{A342A5EE-A6B0-4C4C-B1D9-2F22368D26C3}" dt="2024-08-08T06:09:38.143" v="1384"/>
          <ac:cxnSpMkLst>
            <pc:docMk/>
            <pc:sldMk cId="1799239463" sldId="934"/>
            <ac:cxnSpMk id="14" creationId="{A3D33CDF-BA6F-9B42-2E93-9894B1C2BDC0}"/>
          </ac:cxnSpMkLst>
        </pc:cxnChg>
        <pc:cxnChg chg="add mod">
          <ac:chgData name="Yoel Kortick" userId="167978f5-7f40-4909-85d5-d4149554ad4e" providerId="ADAL" clId="{A342A5EE-A6B0-4C4C-B1D9-2F22368D26C3}" dt="2024-08-08T06:15:58.279" v="1710" actId="1035"/>
          <ac:cxnSpMkLst>
            <pc:docMk/>
            <pc:sldMk cId="1799239463" sldId="934"/>
            <ac:cxnSpMk id="17" creationId="{87327652-D603-EC0B-B3DC-B2444A270096}"/>
          </ac:cxnSpMkLst>
        </pc:cxnChg>
        <pc:cxnChg chg="add mod">
          <ac:chgData name="Yoel Kortick" userId="167978f5-7f40-4909-85d5-d4149554ad4e" providerId="ADAL" clId="{A342A5EE-A6B0-4C4C-B1D9-2F22368D26C3}" dt="2024-08-08T06:15:58.279" v="1710" actId="1035"/>
          <ac:cxnSpMkLst>
            <pc:docMk/>
            <pc:sldMk cId="1799239463" sldId="934"/>
            <ac:cxnSpMk id="18" creationId="{026F4BB1-E59A-8A07-DE3F-207ACB5E2832}"/>
          </ac:cxnSpMkLst>
        </pc:cxnChg>
      </pc:sldChg>
      <pc:sldChg chg="addSp delSp modSp add mod">
        <pc:chgData name="Yoel Kortick" userId="167978f5-7f40-4909-85d5-d4149554ad4e" providerId="ADAL" clId="{A342A5EE-A6B0-4C4C-B1D9-2F22368D26C3}" dt="2024-08-08T10:40:52.922" v="4954" actId="404"/>
        <pc:sldMkLst>
          <pc:docMk/>
          <pc:sldMk cId="4191140466" sldId="935"/>
        </pc:sldMkLst>
        <pc:spChg chg="mod">
          <ac:chgData name="Yoel Kortick" userId="167978f5-7f40-4909-85d5-d4149554ad4e" providerId="ADAL" clId="{A342A5EE-A6B0-4C4C-B1D9-2F22368D26C3}" dt="2024-08-08T06:13:17.822" v="1587" actId="1036"/>
          <ac:spMkLst>
            <pc:docMk/>
            <pc:sldMk cId="4191140466" sldId="935"/>
            <ac:spMk id="4" creationId="{2E1CC8E5-89DC-FB6D-6337-FF540A8FCD53}"/>
          </ac:spMkLst>
        </pc:spChg>
        <pc:spChg chg="mod">
          <ac:chgData name="Yoel Kortick" userId="167978f5-7f40-4909-85d5-d4149554ad4e" providerId="ADAL" clId="{A342A5EE-A6B0-4C4C-B1D9-2F22368D26C3}" dt="2024-08-08T06:13:27.616" v="1589" actId="14100"/>
          <ac:spMkLst>
            <pc:docMk/>
            <pc:sldMk cId="4191140466" sldId="935"/>
            <ac:spMk id="5" creationId="{EF225FAA-0E30-32D3-14E5-1A5136FFEF3D}"/>
          </ac:spMkLst>
        </pc:spChg>
        <pc:spChg chg="mod">
          <ac:chgData name="Yoel Kortick" userId="167978f5-7f40-4909-85d5-d4149554ad4e" providerId="ADAL" clId="{A342A5EE-A6B0-4C4C-B1D9-2F22368D26C3}" dt="2024-08-08T10:40:52.922" v="4954" actId="404"/>
          <ac:spMkLst>
            <pc:docMk/>
            <pc:sldMk cId="4191140466" sldId="935"/>
            <ac:spMk id="10" creationId="{4C5297D4-1A90-BA7E-1EA2-3486955EA032}"/>
          </ac:spMkLst>
        </pc:spChg>
        <pc:spChg chg="mod">
          <ac:chgData name="Yoel Kortick" userId="167978f5-7f40-4909-85d5-d4149554ad4e" providerId="ADAL" clId="{A342A5EE-A6B0-4C4C-B1D9-2F22368D26C3}" dt="2024-08-08T06:13:34.289" v="1592" actId="20577"/>
          <ac:spMkLst>
            <pc:docMk/>
            <pc:sldMk cId="4191140466" sldId="935"/>
            <ac:spMk id="11" creationId="{1ACE3884-5DD3-4F86-13C6-FF34F1D35C8C}"/>
          </ac:spMkLst>
        </pc:spChg>
        <pc:picChg chg="del">
          <ac:chgData name="Yoel Kortick" userId="167978f5-7f40-4909-85d5-d4149554ad4e" providerId="ADAL" clId="{A342A5EE-A6B0-4C4C-B1D9-2F22368D26C3}" dt="2024-08-08T06:12:56.656" v="1576" actId="478"/>
          <ac:picMkLst>
            <pc:docMk/>
            <pc:sldMk cId="4191140466" sldId="935"/>
            <ac:picMk id="3" creationId="{FC3357C2-D2FF-0E79-1DD5-2F871236EEB5}"/>
          </ac:picMkLst>
        </pc:picChg>
        <pc:picChg chg="add mod ord">
          <ac:chgData name="Yoel Kortick" userId="167978f5-7f40-4909-85d5-d4149554ad4e" providerId="ADAL" clId="{A342A5EE-A6B0-4C4C-B1D9-2F22368D26C3}" dt="2024-08-08T06:13:29.305" v="1590" actId="208"/>
          <ac:picMkLst>
            <pc:docMk/>
            <pc:sldMk cId="4191140466" sldId="935"/>
            <ac:picMk id="6" creationId="{4188026D-3858-EA09-1A55-3747893A21DD}"/>
          </ac:picMkLst>
        </pc:picChg>
      </pc:sldChg>
      <pc:sldChg chg="addSp delSp modSp add mod">
        <pc:chgData name="Yoel Kortick" userId="167978f5-7f40-4909-85d5-d4149554ad4e" providerId="ADAL" clId="{A342A5EE-A6B0-4C4C-B1D9-2F22368D26C3}" dt="2024-08-08T11:58:53.115" v="7885" actId="14100"/>
        <pc:sldMkLst>
          <pc:docMk/>
          <pc:sldMk cId="3826975935" sldId="936"/>
        </pc:sldMkLst>
        <pc:spChg chg="add mod">
          <ac:chgData name="Yoel Kortick" userId="167978f5-7f40-4909-85d5-d4149554ad4e" providerId="ADAL" clId="{A342A5EE-A6B0-4C4C-B1D9-2F22368D26C3}" dt="2024-08-08T11:58:31.044" v="7871" actId="20577"/>
          <ac:spMkLst>
            <pc:docMk/>
            <pc:sldMk cId="3826975935" sldId="936"/>
            <ac:spMk id="2" creationId="{F78DA53B-BD74-AA56-C3C8-FD1960E0158F}"/>
          </ac:spMkLst>
        </pc:spChg>
        <pc:spChg chg="del">
          <ac:chgData name="Yoel Kortick" userId="167978f5-7f40-4909-85d5-d4149554ad4e" providerId="ADAL" clId="{A342A5EE-A6B0-4C4C-B1D9-2F22368D26C3}" dt="2024-08-08T06:19:09.038" v="1817" actId="478"/>
          <ac:spMkLst>
            <pc:docMk/>
            <pc:sldMk cId="3826975935" sldId="936"/>
            <ac:spMk id="4" creationId="{2E1CC8E5-89DC-FB6D-6337-FF540A8FCD53}"/>
          </ac:spMkLst>
        </pc:spChg>
        <pc:spChg chg="add">
          <ac:chgData name="Yoel Kortick" userId="167978f5-7f40-4909-85d5-d4149554ad4e" providerId="ADAL" clId="{A342A5EE-A6B0-4C4C-B1D9-2F22368D26C3}" dt="2024-08-08T10:38:36.772" v="4844" actId="11529"/>
          <ac:spMkLst>
            <pc:docMk/>
            <pc:sldMk cId="3826975935" sldId="936"/>
            <ac:spMk id="4" creationId="{F91B72B9-1E67-7684-02C3-8A461FA4478B}"/>
          </ac:spMkLst>
        </pc:spChg>
        <pc:spChg chg="add">
          <ac:chgData name="Yoel Kortick" userId="167978f5-7f40-4909-85d5-d4149554ad4e" providerId="ADAL" clId="{A342A5EE-A6B0-4C4C-B1D9-2F22368D26C3}" dt="2024-08-08T10:38:41.839" v="4845" actId="11529"/>
          <ac:spMkLst>
            <pc:docMk/>
            <pc:sldMk cId="3826975935" sldId="936"/>
            <ac:spMk id="5" creationId="{744C2E83-F538-DC57-851E-F881398A765E}"/>
          </ac:spMkLst>
        </pc:spChg>
        <pc:spChg chg="del">
          <ac:chgData name="Yoel Kortick" userId="167978f5-7f40-4909-85d5-d4149554ad4e" providerId="ADAL" clId="{A342A5EE-A6B0-4C4C-B1D9-2F22368D26C3}" dt="2024-08-08T06:19:10.112" v="1818" actId="478"/>
          <ac:spMkLst>
            <pc:docMk/>
            <pc:sldMk cId="3826975935" sldId="936"/>
            <ac:spMk id="5" creationId="{EF225FAA-0E30-32D3-14E5-1A5136FFEF3D}"/>
          </ac:spMkLst>
        </pc:spChg>
        <pc:spChg chg="add mod">
          <ac:chgData name="Yoel Kortick" userId="167978f5-7f40-4909-85d5-d4149554ad4e" providerId="ADAL" clId="{A342A5EE-A6B0-4C4C-B1D9-2F22368D26C3}" dt="2024-08-08T11:58:53.115" v="7885" actId="14100"/>
          <ac:spMkLst>
            <pc:docMk/>
            <pc:sldMk cId="3826975935" sldId="936"/>
            <ac:spMk id="7" creationId="{1AA64ACC-7651-BB94-3571-754D077201A5}"/>
          </ac:spMkLst>
        </pc:spChg>
        <pc:spChg chg="mod">
          <ac:chgData name="Yoel Kortick" userId="167978f5-7f40-4909-85d5-d4149554ad4e" providerId="ADAL" clId="{A342A5EE-A6B0-4C4C-B1D9-2F22368D26C3}" dt="2024-08-08T10:40:46.404" v="4952" actId="404"/>
          <ac:spMkLst>
            <pc:docMk/>
            <pc:sldMk cId="3826975935" sldId="936"/>
            <ac:spMk id="10" creationId="{4C5297D4-1A90-BA7E-1EA2-3486955EA032}"/>
          </ac:spMkLst>
        </pc:spChg>
        <pc:spChg chg="mod">
          <ac:chgData name="Yoel Kortick" userId="167978f5-7f40-4909-85d5-d4149554ad4e" providerId="ADAL" clId="{A342A5EE-A6B0-4C4C-B1D9-2F22368D26C3}" dt="2024-08-08T06:19:05.390" v="1816" actId="20577"/>
          <ac:spMkLst>
            <pc:docMk/>
            <pc:sldMk cId="3826975935" sldId="936"/>
            <ac:spMk id="11" creationId="{1ACE3884-5DD3-4F86-13C6-FF34F1D35C8C}"/>
          </ac:spMkLst>
        </pc:spChg>
        <pc:spChg chg="add">
          <ac:chgData name="Yoel Kortick" userId="167978f5-7f40-4909-85d5-d4149554ad4e" providerId="ADAL" clId="{A342A5EE-A6B0-4C4C-B1D9-2F22368D26C3}" dt="2024-08-08T06:20:26.745" v="1898" actId="11529"/>
          <ac:spMkLst>
            <pc:docMk/>
            <pc:sldMk cId="3826975935" sldId="936"/>
            <ac:spMk id="15" creationId="{413C7785-C7ED-3276-1FEE-39D3D2D7F22A}"/>
          </ac:spMkLst>
        </pc:spChg>
        <pc:spChg chg="add mod">
          <ac:chgData name="Yoel Kortick" userId="167978f5-7f40-4909-85d5-d4149554ad4e" providerId="ADAL" clId="{A342A5EE-A6B0-4C4C-B1D9-2F22368D26C3}" dt="2024-08-08T10:39:42.344" v="4938" actId="14100"/>
          <ac:spMkLst>
            <pc:docMk/>
            <pc:sldMk cId="3826975935" sldId="936"/>
            <ac:spMk id="17" creationId="{786D41CC-87AF-4E86-53AC-9287E2135C10}"/>
          </ac:spMkLst>
        </pc:spChg>
        <pc:picChg chg="add mod">
          <ac:chgData name="Yoel Kortick" userId="167978f5-7f40-4909-85d5-d4149554ad4e" providerId="ADAL" clId="{A342A5EE-A6B0-4C4C-B1D9-2F22368D26C3}" dt="2024-08-08T06:19:13.950" v="1819" actId="208"/>
          <ac:picMkLst>
            <pc:docMk/>
            <pc:sldMk cId="3826975935" sldId="936"/>
            <ac:picMk id="3" creationId="{6667586E-B8A3-4924-EB01-85146383D6AF}"/>
          </ac:picMkLst>
        </pc:picChg>
        <pc:picChg chg="del">
          <ac:chgData name="Yoel Kortick" userId="167978f5-7f40-4909-85d5-d4149554ad4e" providerId="ADAL" clId="{A342A5EE-A6B0-4C4C-B1D9-2F22368D26C3}" dt="2024-08-08T06:18:25.113" v="1813" actId="478"/>
          <ac:picMkLst>
            <pc:docMk/>
            <pc:sldMk cId="3826975935" sldId="936"/>
            <ac:picMk id="6" creationId="{4188026D-3858-EA09-1A55-3747893A21DD}"/>
          </ac:picMkLst>
        </pc:picChg>
        <pc:cxnChg chg="add mod">
          <ac:chgData name="Yoel Kortick" userId="167978f5-7f40-4909-85d5-d4149554ad4e" providerId="ADAL" clId="{A342A5EE-A6B0-4C4C-B1D9-2F22368D26C3}" dt="2024-08-08T10:39:29.441" v="4913" actId="14100"/>
          <ac:cxnSpMkLst>
            <pc:docMk/>
            <pc:sldMk cId="3826975935" sldId="936"/>
            <ac:cxnSpMk id="8" creationId="{808C0840-E771-A4E7-FE99-8A78BB1F15F3}"/>
          </ac:cxnSpMkLst>
        </pc:cxnChg>
        <pc:cxnChg chg="add mod">
          <ac:chgData name="Yoel Kortick" userId="167978f5-7f40-4909-85d5-d4149554ad4e" providerId="ADAL" clId="{A342A5EE-A6B0-4C4C-B1D9-2F22368D26C3}" dt="2024-08-08T10:40:09.146" v="4942" actId="14100"/>
          <ac:cxnSpMkLst>
            <pc:docMk/>
            <pc:sldMk cId="3826975935" sldId="936"/>
            <ac:cxnSpMk id="12" creationId="{478AEE3C-1136-CAC6-35A9-FF4699B1CDE2}"/>
          </ac:cxnSpMkLst>
        </pc:cxnChg>
        <pc:cxnChg chg="add">
          <ac:chgData name="Yoel Kortick" userId="167978f5-7f40-4909-85d5-d4149554ad4e" providerId="ADAL" clId="{A342A5EE-A6B0-4C4C-B1D9-2F22368D26C3}" dt="2024-08-08T10:38:46.200" v="4846" actId="11529"/>
          <ac:cxnSpMkLst>
            <pc:docMk/>
            <pc:sldMk cId="3826975935" sldId="936"/>
            <ac:cxnSpMk id="13" creationId="{FA56FA0A-8809-7DC5-BB38-392229F6DC2F}"/>
          </ac:cxnSpMkLst>
        </pc:cxnChg>
        <pc:cxnChg chg="add">
          <ac:chgData name="Yoel Kortick" userId="167978f5-7f40-4909-85d5-d4149554ad4e" providerId="ADAL" clId="{A342A5EE-A6B0-4C4C-B1D9-2F22368D26C3}" dt="2024-08-08T10:38:49.821" v="4847" actId="11529"/>
          <ac:cxnSpMkLst>
            <pc:docMk/>
            <pc:sldMk cId="3826975935" sldId="936"/>
            <ac:cxnSpMk id="16" creationId="{D87A5DD2-6157-DF8E-EA47-6D5536BBAD27}"/>
          </ac:cxnSpMkLst>
        </pc:cxnChg>
        <pc:cxnChg chg="add mod">
          <ac:chgData name="Yoel Kortick" userId="167978f5-7f40-4909-85d5-d4149554ad4e" providerId="ADAL" clId="{A342A5EE-A6B0-4C4C-B1D9-2F22368D26C3}" dt="2024-08-08T10:40:15.012" v="4944" actId="14100"/>
          <ac:cxnSpMkLst>
            <pc:docMk/>
            <pc:sldMk cId="3826975935" sldId="936"/>
            <ac:cxnSpMk id="20" creationId="{FD3EA669-D3E0-24A5-8F91-E46DD38AC8D1}"/>
          </ac:cxnSpMkLst>
        </pc:cxnChg>
        <pc:cxnChg chg="add mod">
          <ac:chgData name="Yoel Kortick" userId="167978f5-7f40-4909-85d5-d4149554ad4e" providerId="ADAL" clId="{A342A5EE-A6B0-4C4C-B1D9-2F22368D26C3}" dt="2024-08-08T10:46:11.519" v="5241" actId="14100"/>
          <ac:cxnSpMkLst>
            <pc:docMk/>
            <pc:sldMk cId="3826975935" sldId="936"/>
            <ac:cxnSpMk id="22" creationId="{FC15EDD1-11EF-1C5E-1027-C64E660D7651}"/>
          </ac:cxnSpMkLst>
        </pc:cxnChg>
      </pc:sldChg>
      <pc:sldChg chg="addSp delSp modSp add mod">
        <pc:chgData name="Yoel Kortick" userId="167978f5-7f40-4909-85d5-d4149554ad4e" providerId="ADAL" clId="{A342A5EE-A6B0-4C4C-B1D9-2F22368D26C3}" dt="2024-08-08T11:59:08.338" v="7890" actId="20577"/>
        <pc:sldMkLst>
          <pc:docMk/>
          <pc:sldMk cId="2363901687" sldId="937"/>
        </pc:sldMkLst>
        <pc:spChg chg="add mod">
          <ac:chgData name="Yoel Kortick" userId="167978f5-7f40-4909-85d5-d4149554ad4e" providerId="ADAL" clId="{A342A5EE-A6B0-4C4C-B1D9-2F22368D26C3}" dt="2024-08-08T07:47:26.102" v="3614" actId="14100"/>
          <ac:spMkLst>
            <pc:docMk/>
            <pc:sldMk cId="2363901687" sldId="937"/>
            <ac:spMk id="5" creationId="{FF211AA9-9F50-99DE-6C1B-89F5BF41DDB8}"/>
          </ac:spMkLst>
        </pc:spChg>
        <pc:spChg chg="add">
          <ac:chgData name="Yoel Kortick" userId="167978f5-7f40-4909-85d5-d4149554ad4e" providerId="ADAL" clId="{A342A5EE-A6B0-4C4C-B1D9-2F22368D26C3}" dt="2024-08-08T06:27:42.872" v="2033" actId="11529"/>
          <ac:spMkLst>
            <pc:docMk/>
            <pc:sldMk cId="2363901687" sldId="937"/>
            <ac:spMk id="6" creationId="{90741225-81D6-8DDF-A0D0-BFE743B3C18A}"/>
          </ac:spMkLst>
        </pc:spChg>
        <pc:spChg chg="mod">
          <ac:chgData name="Yoel Kortick" userId="167978f5-7f40-4909-85d5-d4149554ad4e" providerId="ADAL" clId="{A342A5EE-A6B0-4C4C-B1D9-2F22368D26C3}" dt="2024-08-08T10:40:40.940" v="4950" actId="404"/>
          <ac:spMkLst>
            <pc:docMk/>
            <pc:sldMk cId="2363901687" sldId="937"/>
            <ac:spMk id="10" creationId="{4C5297D4-1A90-BA7E-1EA2-3486955EA032}"/>
          </ac:spMkLst>
        </pc:spChg>
        <pc:spChg chg="mod">
          <ac:chgData name="Yoel Kortick" userId="167978f5-7f40-4909-85d5-d4149554ad4e" providerId="ADAL" clId="{A342A5EE-A6B0-4C4C-B1D9-2F22368D26C3}" dt="2024-08-08T11:59:08.338" v="7890" actId="20577"/>
          <ac:spMkLst>
            <pc:docMk/>
            <pc:sldMk cId="2363901687" sldId="937"/>
            <ac:spMk id="11" creationId="{1ACE3884-5DD3-4F86-13C6-FF34F1D35C8C}"/>
          </ac:spMkLst>
        </pc:spChg>
        <pc:spChg chg="add mod">
          <ac:chgData name="Yoel Kortick" userId="167978f5-7f40-4909-85d5-d4149554ad4e" providerId="ADAL" clId="{A342A5EE-A6B0-4C4C-B1D9-2F22368D26C3}" dt="2024-08-08T07:47:32.517" v="3615" actId="14100"/>
          <ac:spMkLst>
            <pc:docMk/>
            <pc:sldMk cId="2363901687" sldId="937"/>
            <ac:spMk id="13" creationId="{E1B9B02E-C397-42AE-DC46-AD4101784DFF}"/>
          </ac:spMkLst>
        </pc:spChg>
        <pc:picChg chg="del">
          <ac:chgData name="Yoel Kortick" userId="167978f5-7f40-4909-85d5-d4149554ad4e" providerId="ADAL" clId="{A342A5EE-A6B0-4C4C-B1D9-2F22368D26C3}" dt="2024-08-08T06:21:27.670" v="1900" actId="478"/>
          <ac:picMkLst>
            <pc:docMk/>
            <pc:sldMk cId="2363901687" sldId="937"/>
            <ac:picMk id="3" creationId="{6667586E-B8A3-4924-EB01-85146383D6AF}"/>
          </ac:picMkLst>
        </pc:picChg>
        <pc:picChg chg="add mod">
          <ac:chgData name="Yoel Kortick" userId="167978f5-7f40-4909-85d5-d4149554ad4e" providerId="ADAL" clId="{A342A5EE-A6B0-4C4C-B1D9-2F22368D26C3}" dt="2024-08-08T11:59:05.082" v="7886" actId="208"/>
          <ac:picMkLst>
            <pc:docMk/>
            <pc:sldMk cId="2363901687" sldId="937"/>
            <ac:picMk id="4" creationId="{8B22D220-15D5-1324-10F7-F0F0D4091765}"/>
          </ac:picMkLst>
        </pc:picChg>
        <pc:cxnChg chg="add mod">
          <ac:chgData name="Yoel Kortick" userId="167978f5-7f40-4909-85d5-d4149554ad4e" providerId="ADAL" clId="{A342A5EE-A6B0-4C4C-B1D9-2F22368D26C3}" dt="2024-08-08T07:47:32.517" v="3615" actId="14100"/>
          <ac:cxnSpMkLst>
            <pc:docMk/>
            <pc:sldMk cId="2363901687" sldId="937"/>
            <ac:cxnSpMk id="16" creationId="{B9A51D07-F452-132F-B48A-E5CBE3A69107}"/>
          </ac:cxnSpMkLst>
        </pc:cxnChg>
      </pc:sldChg>
      <pc:sldChg chg="addSp delSp modSp add mod">
        <pc:chgData name="Yoel Kortick" userId="167978f5-7f40-4909-85d5-d4149554ad4e" providerId="ADAL" clId="{A342A5EE-A6B0-4C4C-B1D9-2F22368D26C3}" dt="2024-08-08T10:40:31.703" v="4948" actId="404"/>
        <pc:sldMkLst>
          <pc:docMk/>
          <pc:sldMk cId="2162880160" sldId="938"/>
        </pc:sldMkLst>
        <pc:spChg chg="mod">
          <ac:chgData name="Yoel Kortick" userId="167978f5-7f40-4909-85d5-d4149554ad4e" providerId="ADAL" clId="{A342A5EE-A6B0-4C4C-B1D9-2F22368D26C3}" dt="2024-08-08T07:47:13.931" v="3612" actId="14100"/>
          <ac:spMkLst>
            <pc:docMk/>
            <pc:sldMk cId="2162880160" sldId="938"/>
            <ac:spMk id="5" creationId="{FF211AA9-9F50-99DE-6C1B-89F5BF41DDB8}"/>
          </ac:spMkLst>
        </pc:spChg>
        <pc:spChg chg="mod">
          <ac:chgData name="Yoel Kortick" userId="167978f5-7f40-4909-85d5-d4149554ad4e" providerId="ADAL" clId="{A342A5EE-A6B0-4C4C-B1D9-2F22368D26C3}" dt="2024-08-08T07:47:10.819" v="3611" actId="14100"/>
          <ac:spMkLst>
            <pc:docMk/>
            <pc:sldMk cId="2162880160" sldId="938"/>
            <ac:spMk id="7" creationId="{1AA64ACC-7651-BB94-3571-754D077201A5}"/>
          </ac:spMkLst>
        </pc:spChg>
        <pc:spChg chg="mod">
          <ac:chgData name="Yoel Kortick" userId="167978f5-7f40-4909-85d5-d4149554ad4e" providerId="ADAL" clId="{A342A5EE-A6B0-4C4C-B1D9-2F22368D26C3}" dt="2024-08-08T10:40:31.703" v="4948" actId="404"/>
          <ac:spMkLst>
            <pc:docMk/>
            <pc:sldMk cId="2162880160" sldId="938"/>
            <ac:spMk id="10" creationId="{4C5297D4-1A90-BA7E-1EA2-3486955EA032}"/>
          </ac:spMkLst>
        </pc:spChg>
        <pc:spChg chg="mod">
          <ac:chgData name="Yoel Kortick" userId="167978f5-7f40-4909-85d5-d4149554ad4e" providerId="ADAL" clId="{A342A5EE-A6B0-4C4C-B1D9-2F22368D26C3}" dt="2024-08-08T10:40:25.984" v="4946" actId="20577"/>
          <ac:spMkLst>
            <pc:docMk/>
            <pc:sldMk cId="2162880160" sldId="938"/>
            <ac:spMk id="11" creationId="{1ACE3884-5DD3-4F86-13C6-FF34F1D35C8C}"/>
          </ac:spMkLst>
        </pc:spChg>
        <pc:spChg chg="mod">
          <ac:chgData name="Yoel Kortick" userId="167978f5-7f40-4909-85d5-d4149554ad4e" providerId="ADAL" clId="{A342A5EE-A6B0-4C4C-B1D9-2F22368D26C3}" dt="2024-08-08T06:29:09.815" v="2144" actId="14100"/>
          <ac:spMkLst>
            <pc:docMk/>
            <pc:sldMk cId="2162880160" sldId="938"/>
            <ac:spMk id="15" creationId="{413C7785-C7ED-3276-1FEE-39D3D2D7F22A}"/>
          </ac:spMkLst>
        </pc:spChg>
        <pc:spChg chg="add mod">
          <ac:chgData name="Yoel Kortick" userId="167978f5-7f40-4909-85d5-d4149554ad4e" providerId="ADAL" clId="{A342A5EE-A6B0-4C4C-B1D9-2F22368D26C3}" dt="2024-08-08T07:47:08.213" v="3610" actId="14100"/>
          <ac:spMkLst>
            <pc:docMk/>
            <pc:sldMk cId="2162880160" sldId="938"/>
            <ac:spMk id="20" creationId="{90DB11EC-9A7E-2250-C6E9-DDE93EE0944C}"/>
          </ac:spMkLst>
        </pc:spChg>
        <pc:picChg chg="add mod ord">
          <ac:chgData name="Yoel Kortick" userId="167978f5-7f40-4909-85d5-d4149554ad4e" providerId="ADAL" clId="{A342A5EE-A6B0-4C4C-B1D9-2F22368D26C3}" dt="2024-08-08T06:36:01" v="2647" actId="208"/>
          <ac:picMkLst>
            <pc:docMk/>
            <pc:sldMk cId="2162880160" sldId="938"/>
            <ac:picMk id="3" creationId="{4EB39691-027F-B387-50AD-994DEEA84923}"/>
          </ac:picMkLst>
        </pc:picChg>
        <pc:picChg chg="del">
          <ac:chgData name="Yoel Kortick" userId="167978f5-7f40-4909-85d5-d4149554ad4e" providerId="ADAL" clId="{A342A5EE-A6B0-4C4C-B1D9-2F22368D26C3}" dt="2024-08-08T06:28:41.484" v="2115" actId="478"/>
          <ac:picMkLst>
            <pc:docMk/>
            <pc:sldMk cId="2162880160" sldId="938"/>
            <ac:picMk id="4" creationId="{8B22D220-15D5-1324-10F7-F0F0D4091765}"/>
          </ac:picMkLst>
        </pc:picChg>
        <pc:cxnChg chg="mod">
          <ac:chgData name="Yoel Kortick" userId="167978f5-7f40-4909-85d5-d4149554ad4e" providerId="ADAL" clId="{A342A5EE-A6B0-4C4C-B1D9-2F22368D26C3}" dt="2024-08-08T06:30:09.432" v="2192" actId="14100"/>
          <ac:cxnSpMkLst>
            <pc:docMk/>
            <pc:sldMk cId="2162880160" sldId="938"/>
            <ac:cxnSpMk id="8" creationId="{808C0840-E771-A4E7-FE99-8A78BB1F15F3}"/>
          </ac:cxnSpMkLst>
        </pc:cxnChg>
        <pc:cxnChg chg="mod">
          <ac:chgData name="Yoel Kortick" userId="167978f5-7f40-4909-85d5-d4149554ad4e" providerId="ADAL" clId="{A342A5EE-A6B0-4C4C-B1D9-2F22368D26C3}" dt="2024-08-08T06:35:58.680" v="2646" actId="14100"/>
          <ac:cxnSpMkLst>
            <pc:docMk/>
            <pc:sldMk cId="2162880160" sldId="938"/>
            <ac:cxnSpMk id="12" creationId="{478AEE3C-1136-CAC6-35A9-FF4699B1CDE2}"/>
          </ac:cxnSpMkLst>
        </pc:cxnChg>
        <pc:cxnChg chg="add mod">
          <ac:chgData name="Yoel Kortick" userId="167978f5-7f40-4909-85d5-d4149554ad4e" providerId="ADAL" clId="{A342A5EE-A6B0-4C4C-B1D9-2F22368D26C3}" dt="2024-08-08T06:29:40.431" v="2155" actId="14100"/>
          <ac:cxnSpMkLst>
            <pc:docMk/>
            <pc:sldMk cId="2162880160" sldId="938"/>
            <ac:cxnSpMk id="13" creationId="{61D37008-4D50-4742-159C-DCC11B7FC78B}"/>
          </ac:cxnSpMkLst>
        </pc:cxnChg>
        <pc:cxnChg chg="add mod">
          <ac:chgData name="Yoel Kortick" userId="167978f5-7f40-4909-85d5-d4149554ad4e" providerId="ADAL" clId="{A342A5EE-A6B0-4C4C-B1D9-2F22368D26C3}" dt="2024-08-08T06:29:36.539" v="2154" actId="1037"/>
          <ac:cxnSpMkLst>
            <pc:docMk/>
            <pc:sldMk cId="2162880160" sldId="938"/>
            <ac:cxnSpMk id="16" creationId="{D73FA569-9A70-7329-8FAB-D59C2E64D78A}"/>
          </ac:cxnSpMkLst>
        </pc:cxnChg>
        <pc:cxnChg chg="add del">
          <ac:chgData name="Yoel Kortick" userId="167978f5-7f40-4909-85d5-d4149554ad4e" providerId="ADAL" clId="{A342A5EE-A6B0-4C4C-B1D9-2F22368D26C3}" dt="2024-08-08T06:35:48.457" v="2642" actId="478"/>
          <ac:cxnSpMkLst>
            <pc:docMk/>
            <pc:sldMk cId="2162880160" sldId="938"/>
            <ac:cxnSpMk id="22" creationId="{450B60D6-C009-EEFE-C67D-3BF0126A169C}"/>
          </ac:cxnSpMkLst>
        </pc:cxnChg>
      </pc:sldChg>
      <pc:sldChg chg="addSp delSp modSp add mod">
        <pc:chgData name="Yoel Kortick" userId="167978f5-7f40-4909-85d5-d4149554ad4e" providerId="ADAL" clId="{A342A5EE-A6B0-4C4C-B1D9-2F22368D26C3}" dt="2024-08-08T12:09:57.282" v="8312" actId="20577"/>
        <pc:sldMkLst>
          <pc:docMk/>
          <pc:sldMk cId="2902615656" sldId="939"/>
        </pc:sldMkLst>
        <pc:spChg chg="add mod">
          <ac:chgData name="Yoel Kortick" userId="167978f5-7f40-4909-85d5-d4149554ad4e" providerId="ADAL" clId="{A342A5EE-A6B0-4C4C-B1D9-2F22368D26C3}" dt="2024-08-08T11:59:45.703" v="7901" actId="14100"/>
          <ac:spMkLst>
            <pc:docMk/>
            <pc:sldMk cId="2902615656" sldId="939"/>
            <ac:spMk id="2" creationId="{9B0869D0-136D-8907-2822-E8C6A0B3CCFC}"/>
          </ac:spMkLst>
        </pc:spChg>
        <pc:spChg chg="mod">
          <ac:chgData name="Yoel Kortick" userId="167978f5-7f40-4909-85d5-d4149554ad4e" providerId="ADAL" clId="{A342A5EE-A6B0-4C4C-B1D9-2F22368D26C3}" dt="2024-08-08T07:46:55.814" v="3607" actId="14100"/>
          <ac:spMkLst>
            <pc:docMk/>
            <pc:sldMk cId="2902615656" sldId="939"/>
            <ac:spMk id="5" creationId="{FF211AA9-9F50-99DE-6C1B-89F5BF41DDB8}"/>
          </ac:spMkLst>
        </pc:spChg>
        <pc:spChg chg="mod">
          <ac:chgData name="Yoel Kortick" userId="167978f5-7f40-4909-85d5-d4149554ad4e" providerId="ADAL" clId="{A342A5EE-A6B0-4C4C-B1D9-2F22368D26C3}" dt="2024-08-08T07:46:53.579" v="3606" actId="14100"/>
          <ac:spMkLst>
            <pc:docMk/>
            <pc:sldMk cId="2902615656" sldId="939"/>
            <ac:spMk id="7" creationId="{1AA64ACC-7651-BB94-3571-754D077201A5}"/>
          </ac:spMkLst>
        </pc:spChg>
        <pc:spChg chg="mod">
          <ac:chgData name="Yoel Kortick" userId="167978f5-7f40-4909-85d5-d4149554ad4e" providerId="ADAL" clId="{A342A5EE-A6B0-4C4C-B1D9-2F22368D26C3}" dt="2024-08-08T10:41:05.305" v="4956" actId="404"/>
          <ac:spMkLst>
            <pc:docMk/>
            <pc:sldMk cId="2902615656" sldId="939"/>
            <ac:spMk id="10" creationId="{4C5297D4-1A90-BA7E-1EA2-3486955EA032}"/>
          </ac:spMkLst>
        </pc:spChg>
        <pc:spChg chg="mod">
          <ac:chgData name="Yoel Kortick" userId="167978f5-7f40-4909-85d5-d4149554ad4e" providerId="ADAL" clId="{A342A5EE-A6B0-4C4C-B1D9-2F22368D26C3}" dt="2024-08-08T12:09:57.282" v="8312" actId="20577"/>
          <ac:spMkLst>
            <pc:docMk/>
            <pc:sldMk cId="2902615656" sldId="939"/>
            <ac:spMk id="11" creationId="{1ACE3884-5DD3-4F86-13C6-FF34F1D35C8C}"/>
          </ac:spMkLst>
        </pc:spChg>
        <pc:spChg chg="mod">
          <ac:chgData name="Yoel Kortick" userId="167978f5-7f40-4909-85d5-d4149554ad4e" providerId="ADAL" clId="{A342A5EE-A6B0-4C4C-B1D9-2F22368D26C3}" dt="2024-08-08T06:32:11.693" v="2428" actId="14100"/>
          <ac:spMkLst>
            <pc:docMk/>
            <pc:sldMk cId="2902615656" sldId="939"/>
            <ac:spMk id="15" creationId="{413C7785-C7ED-3276-1FEE-39D3D2D7F22A}"/>
          </ac:spMkLst>
        </pc:spChg>
        <pc:spChg chg="del">
          <ac:chgData name="Yoel Kortick" userId="167978f5-7f40-4909-85d5-d4149554ad4e" providerId="ADAL" clId="{A342A5EE-A6B0-4C4C-B1D9-2F22368D26C3}" dt="2024-08-08T06:32:29.293" v="2433" actId="478"/>
          <ac:spMkLst>
            <pc:docMk/>
            <pc:sldMk cId="2902615656" sldId="939"/>
            <ac:spMk id="20" creationId="{90DB11EC-9A7E-2250-C6E9-DDE93EE0944C}"/>
          </ac:spMkLst>
        </pc:spChg>
        <pc:picChg chg="del">
          <ac:chgData name="Yoel Kortick" userId="167978f5-7f40-4909-85d5-d4149554ad4e" providerId="ADAL" clId="{A342A5EE-A6B0-4C4C-B1D9-2F22368D26C3}" dt="2024-08-08T06:31:57.661" v="2405" actId="478"/>
          <ac:picMkLst>
            <pc:docMk/>
            <pc:sldMk cId="2902615656" sldId="939"/>
            <ac:picMk id="3" creationId="{4EB39691-027F-B387-50AD-994DEEA84923}"/>
          </ac:picMkLst>
        </pc:picChg>
        <pc:picChg chg="add mod ord">
          <ac:chgData name="Yoel Kortick" userId="167978f5-7f40-4909-85d5-d4149554ad4e" providerId="ADAL" clId="{A342A5EE-A6B0-4C4C-B1D9-2F22368D26C3}" dt="2024-08-08T06:32:40.600" v="2438" actId="208"/>
          <ac:picMkLst>
            <pc:docMk/>
            <pc:sldMk cId="2902615656" sldId="939"/>
            <ac:picMk id="4" creationId="{6E17F2B9-C6ED-7429-640D-026410C14B44}"/>
          </ac:picMkLst>
        </pc:picChg>
        <pc:cxnChg chg="add mod">
          <ac:chgData name="Yoel Kortick" userId="167978f5-7f40-4909-85d5-d4149554ad4e" providerId="ADAL" clId="{A342A5EE-A6B0-4C4C-B1D9-2F22368D26C3}" dt="2024-08-08T11:59:49.807" v="7902" actId="14100"/>
          <ac:cxnSpMkLst>
            <pc:docMk/>
            <pc:sldMk cId="2902615656" sldId="939"/>
            <ac:cxnSpMk id="3" creationId="{96350388-83AA-E278-CA24-540DDB8C5B2C}"/>
          </ac:cxnSpMkLst>
        </pc:cxnChg>
        <pc:cxnChg chg="mod">
          <ac:chgData name="Yoel Kortick" userId="167978f5-7f40-4909-85d5-d4149554ad4e" providerId="ADAL" clId="{A342A5EE-A6B0-4C4C-B1D9-2F22368D26C3}" dt="2024-08-08T06:32:35.373" v="2436" actId="14100"/>
          <ac:cxnSpMkLst>
            <pc:docMk/>
            <pc:sldMk cId="2902615656" sldId="939"/>
            <ac:cxnSpMk id="8" creationId="{808C0840-E771-A4E7-FE99-8A78BB1F15F3}"/>
          </ac:cxnSpMkLst>
        </pc:cxnChg>
        <pc:cxnChg chg="del">
          <ac:chgData name="Yoel Kortick" userId="167978f5-7f40-4909-85d5-d4149554ad4e" providerId="ADAL" clId="{A342A5EE-A6B0-4C4C-B1D9-2F22368D26C3}" dt="2024-08-08T06:32:30.844" v="2434" actId="478"/>
          <ac:cxnSpMkLst>
            <pc:docMk/>
            <pc:sldMk cId="2902615656" sldId="939"/>
            <ac:cxnSpMk id="12" creationId="{478AEE3C-1136-CAC6-35A9-FF4699B1CDE2}"/>
          </ac:cxnSpMkLst>
        </pc:cxnChg>
        <pc:cxnChg chg="mod">
          <ac:chgData name="Yoel Kortick" userId="167978f5-7f40-4909-85d5-d4149554ad4e" providerId="ADAL" clId="{A342A5EE-A6B0-4C4C-B1D9-2F22368D26C3}" dt="2024-08-08T06:32:22.926" v="2432" actId="14100"/>
          <ac:cxnSpMkLst>
            <pc:docMk/>
            <pc:sldMk cId="2902615656" sldId="939"/>
            <ac:cxnSpMk id="13" creationId="{61D37008-4D50-4742-159C-DCC11B7FC78B}"/>
          </ac:cxnSpMkLst>
        </pc:cxnChg>
        <pc:cxnChg chg="del">
          <ac:chgData name="Yoel Kortick" userId="167978f5-7f40-4909-85d5-d4149554ad4e" providerId="ADAL" clId="{A342A5EE-A6B0-4C4C-B1D9-2F22368D26C3}" dt="2024-08-08T06:32:42.516" v="2439" actId="478"/>
          <ac:cxnSpMkLst>
            <pc:docMk/>
            <pc:sldMk cId="2902615656" sldId="939"/>
            <ac:cxnSpMk id="16" creationId="{D73FA569-9A70-7329-8FAB-D59C2E64D78A}"/>
          </ac:cxnSpMkLst>
        </pc:cxnChg>
      </pc:sldChg>
      <pc:sldChg chg="addSp delSp modSp add mod">
        <pc:chgData name="Yoel Kortick" userId="167978f5-7f40-4909-85d5-d4149554ad4e" providerId="ADAL" clId="{A342A5EE-A6B0-4C4C-B1D9-2F22368D26C3}" dt="2024-08-08T10:41:50.552" v="4987" actId="1037"/>
        <pc:sldMkLst>
          <pc:docMk/>
          <pc:sldMk cId="954182642" sldId="940"/>
        </pc:sldMkLst>
        <pc:spChg chg="del">
          <ac:chgData name="Yoel Kortick" userId="167978f5-7f40-4909-85d5-d4149554ad4e" providerId="ADAL" clId="{A342A5EE-A6B0-4C4C-B1D9-2F22368D26C3}" dt="2024-08-08T06:34:51.156" v="2597" actId="478"/>
          <ac:spMkLst>
            <pc:docMk/>
            <pc:sldMk cId="954182642" sldId="940"/>
            <ac:spMk id="5" creationId="{FF211AA9-9F50-99DE-6C1B-89F5BF41DDB8}"/>
          </ac:spMkLst>
        </pc:spChg>
        <pc:spChg chg="add mod">
          <ac:chgData name="Yoel Kortick" userId="167978f5-7f40-4909-85d5-d4149554ad4e" providerId="ADAL" clId="{A342A5EE-A6B0-4C4C-B1D9-2F22368D26C3}" dt="2024-08-08T10:41:50.552" v="4987" actId="1037"/>
          <ac:spMkLst>
            <pc:docMk/>
            <pc:sldMk cId="954182642" sldId="940"/>
            <ac:spMk id="6" creationId="{87C7C945-D8F5-80CA-EC64-713D5B878652}"/>
          </ac:spMkLst>
        </pc:spChg>
        <pc:spChg chg="del">
          <ac:chgData name="Yoel Kortick" userId="167978f5-7f40-4909-85d5-d4149554ad4e" providerId="ADAL" clId="{A342A5EE-A6B0-4C4C-B1D9-2F22368D26C3}" dt="2024-08-08T06:34:48.660" v="2595" actId="478"/>
          <ac:spMkLst>
            <pc:docMk/>
            <pc:sldMk cId="954182642" sldId="940"/>
            <ac:spMk id="7" creationId="{1AA64ACC-7651-BB94-3571-754D077201A5}"/>
          </ac:spMkLst>
        </pc:spChg>
        <pc:spChg chg="mod">
          <ac:chgData name="Yoel Kortick" userId="167978f5-7f40-4909-85d5-d4149554ad4e" providerId="ADAL" clId="{A342A5EE-A6B0-4C4C-B1D9-2F22368D26C3}" dt="2024-08-08T10:41:16.983" v="4958" actId="404"/>
          <ac:spMkLst>
            <pc:docMk/>
            <pc:sldMk cId="954182642" sldId="940"/>
            <ac:spMk id="10" creationId="{4C5297D4-1A90-BA7E-1EA2-3486955EA032}"/>
          </ac:spMkLst>
        </pc:spChg>
        <pc:spChg chg="mod">
          <ac:chgData name="Yoel Kortick" userId="167978f5-7f40-4909-85d5-d4149554ad4e" providerId="ADAL" clId="{A342A5EE-A6B0-4C4C-B1D9-2F22368D26C3}" dt="2024-08-08T10:41:39.436" v="4973" actId="20577"/>
          <ac:spMkLst>
            <pc:docMk/>
            <pc:sldMk cId="954182642" sldId="940"/>
            <ac:spMk id="11" creationId="{1ACE3884-5DD3-4F86-13C6-FF34F1D35C8C}"/>
          </ac:spMkLst>
        </pc:spChg>
        <pc:spChg chg="del">
          <ac:chgData name="Yoel Kortick" userId="167978f5-7f40-4909-85d5-d4149554ad4e" providerId="ADAL" clId="{A342A5EE-A6B0-4C4C-B1D9-2F22368D26C3}" dt="2024-08-08T06:34:55.029" v="2599" actId="478"/>
          <ac:spMkLst>
            <pc:docMk/>
            <pc:sldMk cId="954182642" sldId="940"/>
            <ac:spMk id="15" creationId="{413C7785-C7ED-3276-1FEE-39D3D2D7F22A}"/>
          </ac:spMkLst>
        </pc:spChg>
        <pc:picChg chg="add mod">
          <ac:chgData name="Yoel Kortick" userId="167978f5-7f40-4909-85d5-d4149554ad4e" providerId="ADAL" clId="{A342A5EE-A6B0-4C4C-B1D9-2F22368D26C3}" dt="2024-08-08T10:41:50.552" v="4987" actId="1037"/>
          <ac:picMkLst>
            <pc:docMk/>
            <pc:sldMk cId="954182642" sldId="940"/>
            <ac:picMk id="3" creationId="{0C0FC341-9A7F-5C54-0F95-9EFB6018684B}"/>
          </ac:picMkLst>
        </pc:picChg>
        <pc:picChg chg="del">
          <ac:chgData name="Yoel Kortick" userId="167978f5-7f40-4909-85d5-d4149554ad4e" providerId="ADAL" clId="{A342A5EE-A6B0-4C4C-B1D9-2F22368D26C3}" dt="2024-08-08T06:33:44.202" v="2592" actId="478"/>
          <ac:picMkLst>
            <pc:docMk/>
            <pc:sldMk cId="954182642" sldId="940"/>
            <ac:picMk id="4" creationId="{6E17F2B9-C6ED-7429-640D-026410C14B44}"/>
          </ac:picMkLst>
        </pc:picChg>
        <pc:cxnChg chg="del">
          <ac:chgData name="Yoel Kortick" userId="167978f5-7f40-4909-85d5-d4149554ad4e" providerId="ADAL" clId="{A342A5EE-A6B0-4C4C-B1D9-2F22368D26C3}" dt="2024-08-08T06:34:49.978" v="2596" actId="478"/>
          <ac:cxnSpMkLst>
            <pc:docMk/>
            <pc:sldMk cId="954182642" sldId="940"/>
            <ac:cxnSpMk id="8" creationId="{808C0840-E771-A4E7-FE99-8A78BB1F15F3}"/>
          </ac:cxnSpMkLst>
        </pc:cxnChg>
        <pc:cxnChg chg="del">
          <ac:chgData name="Yoel Kortick" userId="167978f5-7f40-4909-85d5-d4149554ad4e" providerId="ADAL" clId="{A342A5EE-A6B0-4C4C-B1D9-2F22368D26C3}" dt="2024-08-08T06:34:52.553" v="2598" actId="478"/>
          <ac:cxnSpMkLst>
            <pc:docMk/>
            <pc:sldMk cId="954182642" sldId="940"/>
            <ac:cxnSpMk id="13" creationId="{61D37008-4D50-4742-159C-DCC11B7FC78B}"/>
          </ac:cxnSpMkLst>
        </pc:cxnChg>
      </pc:sldChg>
      <pc:sldChg chg="addSp delSp modSp add mod">
        <pc:chgData name="Yoel Kortick" userId="167978f5-7f40-4909-85d5-d4149554ad4e" providerId="ADAL" clId="{A342A5EE-A6B0-4C4C-B1D9-2F22368D26C3}" dt="2024-08-08T11:41:09.554" v="7090" actId="20577"/>
        <pc:sldMkLst>
          <pc:docMk/>
          <pc:sldMk cId="4239528139" sldId="941"/>
        </pc:sldMkLst>
        <pc:spChg chg="add del mod">
          <ac:chgData name="Yoel Kortick" userId="167978f5-7f40-4909-85d5-d4149554ad4e" providerId="ADAL" clId="{A342A5EE-A6B0-4C4C-B1D9-2F22368D26C3}" dt="2024-08-08T11:39:08.625" v="7059" actId="478"/>
          <ac:spMkLst>
            <pc:docMk/>
            <pc:sldMk cId="4239528139" sldId="941"/>
            <ac:spMk id="4" creationId="{8526FCA1-114A-E840-7709-C67728B8CB67}"/>
          </ac:spMkLst>
        </pc:spChg>
        <pc:spChg chg="mod">
          <ac:chgData name="Yoel Kortick" userId="167978f5-7f40-4909-85d5-d4149554ad4e" providerId="ADAL" clId="{A342A5EE-A6B0-4C4C-B1D9-2F22368D26C3}" dt="2024-08-08T11:39:48.356" v="7076" actId="14100"/>
          <ac:spMkLst>
            <pc:docMk/>
            <pc:sldMk cId="4239528139" sldId="941"/>
            <ac:spMk id="6" creationId="{AF3A2BE5-1660-F3C3-D533-4FAFC5CA38B3}"/>
          </ac:spMkLst>
        </pc:spChg>
        <pc:spChg chg="add mod">
          <ac:chgData name="Yoel Kortick" userId="167978f5-7f40-4909-85d5-d4149554ad4e" providerId="ADAL" clId="{A342A5EE-A6B0-4C4C-B1D9-2F22368D26C3}" dt="2024-08-08T11:39:54.206" v="7077" actId="571"/>
          <ac:spMkLst>
            <pc:docMk/>
            <pc:sldMk cId="4239528139" sldId="941"/>
            <ac:spMk id="7" creationId="{537AE5B5-53F0-4042-2679-73B39847FE76}"/>
          </ac:spMkLst>
        </pc:spChg>
        <pc:spChg chg="mod">
          <ac:chgData name="Yoel Kortick" userId="167978f5-7f40-4909-85d5-d4149554ad4e" providerId="ADAL" clId="{A342A5EE-A6B0-4C4C-B1D9-2F22368D26C3}" dt="2024-08-08T11:38:32.353" v="6922" actId="404"/>
          <ac:spMkLst>
            <pc:docMk/>
            <pc:sldMk cId="4239528139" sldId="941"/>
            <ac:spMk id="10" creationId="{4C5297D4-1A90-BA7E-1EA2-3486955EA032}"/>
          </ac:spMkLst>
        </pc:spChg>
        <pc:spChg chg="mod">
          <ac:chgData name="Yoel Kortick" userId="167978f5-7f40-4909-85d5-d4149554ad4e" providerId="ADAL" clId="{A342A5EE-A6B0-4C4C-B1D9-2F22368D26C3}" dt="2024-08-08T11:41:09.554" v="7090" actId="20577"/>
          <ac:spMkLst>
            <pc:docMk/>
            <pc:sldMk cId="4239528139" sldId="941"/>
            <ac:spMk id="11" creationId="{1ACE3884-5DD3-4F86-13C6-FF34F1D35C8C}"/>
          </ac:spMkLst>
        </pc:spChg>
        <pc:spChg chg="add mod">
          <ac:chgData name="Yoel Kortick" userId="167978f5-7f40-4909-85d5-d4149554ad4e" providerId="ADAL" clId="{A342A5EE-A6B0-4C4C-B1D9-2F22368D26C3}" dt="2024-08-08T11:40:03.199" v="7085" actId="1036"/>
          <ac:spMkLst>
            <pc:docMk/>
            <pc:sldMk cId="4239528139" sldId="941"/>
            <ac:spMk id="12" creationId="{E428F475-931B-BA91-09C1-92D02D9A0FD2}"/>
          </ac:spMkLst>
        </pc:spChg>
        <pc:picChg chg="add del mod ord">
          <ac:chgData name="Yoel Kortick" userId="167978f5-7f40-4909-85d5-d4149554ad4e" providerId="ADAL" clId="{A342A5EE-A6B0-4C4C-B1D9-2F22368D26C3}" dt="2024-08-08T11:39:07.322" v="7058" actId="478"/>
          <ac:picMkLst>
            <pc:docMk/>
            <pc:sldMk cId="4239528139" sldId="941"/>
            <ac:picMk id="3" creationId="{DEE63AC5-B3FE-3D73-56E8-7CAA72C47A77}"/>
          </ac:picMkLst>
        </pc:picChg>
        <pc:picChg chg="add mod ord">
          <ac:chgData name="Yoel Kortick" userId="167978f5-7f40-4909-85d5-d4149554ad4e" providerId="ADAL" clId="{A342A5EE-A6B0-4C4C-B1D9-2F22368D26C3}" dt="2024-08-08T11:40:06.457" v="7086" actId="208"/>
          <ac:picMkLst>
            <pc:docMk/>
            <pc:sldMk cId="4239528139" sldId="941"/>
            <ac:picMk id="5" creationId="{A353ED9F-F2A9-842F-D3A1-FD45D227B4DC}"/>
          </ac:picMkLst>
        </pc:picChg>
        <pc:picChg chg="del">
          <ac:chgData name="Yoel Kortick" userId="167978f5-7f40-4909-85d5-d4149554ad4e" providerId="ADAL" clId="{A342A5EE-A6B0-4C4C-B1D9-2F22368D26C3}" dt="2024-08-08T07:32:46.322" v="3199" actId="478"/>
          <ac:picMkLst>
            <pc:docMk/>
            <pc:sldMk cId="4239528139" sldId="941"/>
            <ac:picMk id="5" creationId="{E63EE589-8FD5-8DCF-86C9-33AF8BA145BF}"/>
          </ac:picMkLst>
        </pc:picChg>
        <pc:cxnChg chg="add del mod">
          <ac:chgData name="Yoel Kortick" userId="167978f5-7f40-4909-85d5-d4149554ad4e" providerId="ADAL" clId="{A342A5EE-A6B0-4C4C-B1D9-2F22368D26C3}" dt="2024-08-08T11:40:08.680" v="7087" actId="478"/>
          <ac:cxnSpMkLst>
            <pc:docMk/>
            <pc:sldMk cId="4239528139" sldId="941"/>
            <ac:cxnSpMk id="8" creationId="{B3CE6C64-63B4-6707-2F1A-BDDB9E168E45}"/>
          </ac:cxnSpMkLst>
        </pc:cxnChg>
      </pc:sldChg>
      <pc:sldChg chg="addSp delSp modSp add del mod">
        <pc:chgData name="Yoel Kortick" userId="167978f5-7f40-4909-85d5-d4149554ad4e" providerId="ADAL" clId="{A342A5EE-A6B0-4C4C-B1D9-2F22368D26C3}" dt="2024-08-08T12:07:53.698" v="8255" actId="47"/>
        <pc:sldMkLst>
          <pc:docMk/>
          <pc:sldMk cId="1137855060" sldId="942"/>
        </pc:sldMkLst>
        <pc:spChg chg="add del mod">
          <ac:chgData name="Yoel Kortick" userId="167978f5-7f40-4909-85d5-d4149554ad4e" providerId="ADAL" clId="{A342A5EE-A6B0-4C4C-B1D9-2F22368D26C3}" dt="2024-08-08T08:09:37.529" v="4448" actId="478"/>
          <ac:spMkLst>
            <pc:docMk/>
            <pc:sldMk cId="1137855060" sldId="942"/>
            <ac:spMk id="4" creationId="{A6CBEAAC-4031-2B79-20B4-227DAD436592}"/>
          </ac:spMkLst>
        </pc:spChg>
        <pc:spChg chg="del mod">
          <ac:chgData name="Yoel Kortick" userId="167978f5-7f40-4909-85d5-d4149554ad4e" providerId="ADAL" clId="{A342A5EE-A6B0-4C4C-B1D9-2F22368D26C3}" dt="2024-08-08T08:09:37.529" v="4448" actId="478"/>
          <ac:spMkLst>
            <pc:docMk/>
            <pc:sldMk cId="1137855060" sldId="942"/>
            <ac:spMk id="5" creationId="{82FB9381-74F3-F180-D7B3-49405B3FC2D4}"/>
          </ac:spMkLst>
        </pc:spChg>
        <pc:spChg chg="add del mod">
          <ac:chgData name="Yoel Kortick" userId="167978f5-7f40-4909-85d5-d4149554ad4e" providerId="ADAL" clId="{A342A5EE-A6B0-4C4C-B1D9-2F22368D26C3}" dt="2024-08-08T08:09:37.529" v="4448" actId="478"/>
          <ac:spMkLst>
            <pc:docMk/>
            <pc:sldMk cId="1137855060" sldId="942"/>
            <ac:spMk id="6" creationId="{817CB44A-14F0-C1FA-D664-A7EEED68C1A0}"/>
          </ac:spMkLst>
        </pc:spChg>
        <pc:spChg chg="add del">
          <ac:chgData name="Yoel Kortick" userId="167978f5-7f40-4909-85d5-d4149554ad4e" providerId="ADAL" clId="{A342A5EE-A6B0-4C4C-B1D9-2F22368D26C3}" dt="2024-08-08T08:09:37.529" v="4448" actId="478"/>
          <ac:spMkLst>
            <pc:docMk/>
            <pc:sldMk cId="1137855060" sldId="942"/>
            <ac:spMk id="8" creationId="{F340CBC2-B1DC-DBE8-6698-37CBEEE04F73}"/>
          </ac:spMkLst>
        </pc:spChg>
        <pc:spChg chg="mod">
          <ac:chgData name="Yoel Kortick" userId="167978f5-7f40-4909-85d5-d4149554ad4e" providerId="ADAL" clId="{A342A5EE-A6B0-4C4C-B1D9-2F22368D26C3}" dt="2024-08-08T11:30:28.315" v="6523"/>
          <ac:spMkLst>
            <pc:docMk/>
            <pc:sldMk cId="1137855060" sldId="942"/>
            <ac:spMk id="10" creationId="{4C5297D4-1A90-BA7E-1EA2-3486955EA032}"/>
          </ac:spMkLst>
        </pc:spChg>
        <pc:spChg chg="mod">
          <ac:chgData name="Yoel Kortick" userId="167978f5-7f40-4909-85d5-d4149554ad4e" providerId="ADAL" clId="{A342A5EE-A6B0-4C4C-B1D9-2F22368D26C3}" dt="2024-08-08T08:10:48.036" v="4634" actId="20577"/>
          <ac:spMkLst>
            <pc:docMk/>
            <pc:sldMk cId="1137855060" sldId="942"/>
            <ac:spMk id="11" creationId="{1ACE3884-5DD3-4F86-13C6-FF34F1D35C8C}"/>
          </ac:spMkLst>
        </pc:spChg>
        <pc:spChg chg="add del mod">
          <ac:chgData name="Yoel Kortick" userId="167978f5-7f40-4909-85d5-d4149554ad4e" providerId="ADAL" clId="{A342A5EE-A6B0-4C4C-B1D9-2F22368D26C3}" dt="2024-08-08T08:09:37.529" v="4448" actId="478"/>
          <ac:spMkLst>
            <pc:docMk/>
            <pc:sldMk cId="1137855060" sldId="942"/>
            <ac:spMk id="14" creationId="{3320580E-8888-1AD4-7383-D498BDA34268}"/>
          </ac:spMkLst>
        </pc:spChg>
        <pc:spChg chg="add del mod">
          <ac:chgData name="Yoel Kortick" userId="167978f5-7f40-4909-85d5-d4149554ad4e" providerId="ADAL" clId="{A342A5EE-A6B0-4C4C-B1D9-2F22368D26C3}" dt="2024-08-08T07:58:38.020" v="3890" actId="478"/>
          <ac:spMkLst>
            <pc:docMk/>
            <pc:sldMk cId="1137855060" sldId="942"/>
            <ac:spMk id="15" creationId="{DAF813C4-913D-E7FD-36A8-69900CB56BBE}"/>
          </ac:spMkLst>
        </pc:spChg>
        <pc:spChg chg="add del mod">
          <ac:chgData name="Yoel Kortick" userId="167978f5-7f40-4909-85d5-d4149554ad4e" providerId="ADAL" clId="{A342A5EE-A6B0-4C4C-B1D9-2F22368D26C3}" dt="2024-08-08T08:09:37.529" v="4448" actId="478"/>
          <ac:spMkLst>
            <pc:docMk/>
            <pc:sldMk cId="1137855060" sldId="942"/>
            <ac:spMk id="16" creationId="{B0E33FAB-0752-80C3-674E-CBBAD571EA1E}"/>
          </ac:spMkLst>
        </pc:spChg>
        <pc:picChg chg="add del mod ord">
          <ac:chgData name="Yoel Kortick" userId="167978f5-7f40-4909-85d5-d4149554ad4e" providerId="ADAL" clId="{A342A5EE-A6B0-4C4C-B1D9-2F22368D26C3}" dt="2024-08-08T07:58:22.385" v="3837" actId="478"/>
          <ac:picMkLst>
            <pc:docMk/>
            <pc:sldMk cId="1137855060" sldId="942"/>
            <ac:picMk id="3" creationId="{EE90BFC3-B83C-1005-34DC-40D15556B8DA}"/>
          </ac:picMkLst>
        </pc:picChg>
        <pc:picChg chg="add del mod ord">
          <ac:chgData name="Yoel Kortick" userId="167978f5-7f40-4909-85d5-d4149554ad4e" providerId="ADAL" clId="{A342A5EE-A6B0-4C4C-B1D9-2F22368D26C3}" dt="2024-08-08T08:09:37.529" v="4448" actId="478"/>
          <ac:picMkLst>
            <pc:docMk/>
            <pc:sldMk cId="1137855060" sldId="942"/>
            <ac:picMk id="7" creationId="{AEA0D09E-6190-1A9D-4B06-0CFB52D108A3}"/>
          </ac:picMkLst>
        </pc:picChg>
        <pc:picChg chg="del">
          <ac:chgData name="Yoel Kortick" userId="167978f5-7f40-4909-85d5-d4149554ad4e" providerId="ADAL" clId="{A342A5EE-A6B0-4C4C-B1D9-2F22368D26C3}" dt="2024-08-08T07:45:02.391" v="3514" actId="478"/>
          <ac:picMkLst>
            <pc:docMk/>
            <pc:sldMk cId="1137855060" sldId="942"/>
            <ac:picMk id="8" creationId="{68C5F481-074D-5DE7-9479-74D45EFA66F7}"/>
          </ac:picMkLst>
        </pc:picChg>
        <pc:cxnChg chg="add del mod">
          <ac:chgData name="Yoel Kortick" userId="167978f5-7f40-4909-85d5-d4149554ad4e" providerId="ADAL" clId="{A342A5EE-A6B0-4C4C-B1D9-2F22368D26C3}" dt="2024-08-08T08:09:37.529" v="4448" actId="478"/>
          <ac:cxnSpMkLst>
            <pc:docMk/>
            <pc:sldMk cId="1137855060" sldId="942"/>
            <ac:cxnSpMk id="12" creationId="{115C5CE0-7E26-2B08-5CFD-FFE12D8E40B8}"/>
          </ac:cxnSpMkLst>
        </pc:cxnChg>
        <pc:cxnChg chg="add del mod">
          <ac:chgData name="Yoel Kortick" userId="167978f5-7f40-4909-85d5-d4149554ad4e" providerId="ADAL" clId="{A342A5EE-A6B0-4C4C-B1D9-2F22368D26C3}" dt="2024-08-08T07:58:35.965" v="3889" actId="478"/>
          <ac:cxnSpMkLst>
            <pc:docMk/>
            <pc:sldMk cId="1137855060" sldId="942"/>
            <ac:cxnSpMk id="13" creationId="{44C0E28E-79F0-11B3-994F-0FAC388957C7}"/>
          </ac:cxnSpMkLst>
        </pc:cxnChg>
        <pc:cxnChg chg="add del mod">
          <ac:chgData name="Yoel Kortick" userId="167978f5-7f40-4909-85d5-d4149554ad4e" providerId="ADAL" clId="{A342A5EE-A6B0-4C4C-B1D9-2F22368D26C3}" dt="2024-08-08T08:09:37.529" v="4448" actId="478"/>
          <ac:cxnSpMkLst>
            <pc:docMk/>
            <pc:sldMk cId="1137855060" sldId="942"/>
            <ac:cxnSpMk id="17" creationId="{963686D3-5A6B-27AF-AE9A-57713B9C86B4}"/>
          </ac:cxnSpMkLst>
        </pc:cxnChg>
        <pc:cxnChg chg="add del mod">
          <ac:chgData name="Yoel Kortick" userId="167978f5-7f40-4909-85d5-d4149554ad4e" providerId="ADAL" clId="{A342A5EE-A6B0-4C4C-B1D9-2F22368D26C3}" dt="2024-08-08T08:09:37.529" v="4448" actId="478"/>
          <ac:cxnSpMkLst>
            <pc:docMk/>
            <pc:sldMk cId="1137855060" sldId="942"/>
            <ac:cxnSpMk id="18" creationId="{649AB50E-8356-A2F7-9900-D78499E6F9E6}"/>
          </ac:cxnSpMkLst>
        </pc:cxnChg>
      </pc:sldChg>
      <pc:sldChg chg="addSp delSp modSp add del mod">
        <pc:chgData name="Yoel Kortick" userId="167978f5-7f40-4909-85d5-d4149554ad4e" providerId="ADAL" clId="{A342A5EE-A6B0-4C4C-B1D9-2F22368D26C3}" dt="2024-08-08T12:07:54.196" v="8256" actId="47"/>
        <pc:sldMkLst>
          <pc:docMk/>
          <pc:sldMk cId="4043141513" sldId="943"/>
        </pc:sldMkLst>
        <pc:spChg chg="mod">
          <ac:chgData name="Yoel Kortick" userId="167978f5-7f40-4909-85d5-d4149554ad4e" providerId="ADAL" clId="{A342A5EE-A6B0-4C4C-B1D9-2F22368D26C3}" dt="2024-08-08T07:50:45.525" v="3703" actId="14100"/>
          <ac:spMkLst>
            <pc:docMk/>
            <pc:sldMk cId="4043141513" sldId="943"/>
            <ac:spMk id="4" creationId="{A6CBEAAC-4031-2B79-20B4-227DAD436592}"/>
          </ac:spMkLst>
        </pc:spChg>
        <pc:spChg chg="del">
          <ac:chgData name="Yoel Kortick" userId="167978f5-7f40-4909-85d5-d4149554ad4e" providerId="ADAL" clId="{A342A5EE-A6B0-4C4C-B1D9-2F22368D26C3}" dt="2024-08-08T07:51:01.209" v="3708" actId="478"/>
          <ac:spMkLst>
            <pc:docMk/>
            <pc:sldMk cId="4043141513" sldId="943"/>
            <ac:spMk id="5" creationId="{82FB9381-74F3-F180-D7B3-49405B3FC2D4}"/>
          </ac:spMkLst>
        </pc:spChg>
        <pc:spChg chg="del mod">
          <ac:chgData name="Yoel Kortick" userId="167978f5-7f40-4909-85d5-d4149554ad4e" providerId="ADAL" clId="{A342A5EE-A6B0-4C4C-B1D9-2F22368D26C3}" dt="2024-08-08T07:51:11.045" v="3717" actId="478"/>
          <ac:spMkLst>
            <pc:docMk/>
            <pc:sldMk cId="4043141513" sldId="943"/>
            <ac:spMk id="6" creationId="{817CB44A-14F0-C1FA-D664-A7EEED68C1A0}"/>
          </ac:spMkLst>
        </pc:spChg>
        <pc:spChg chg="add mod">
          <ac:chgData name="Yoel Kortick" userId="167978f5-7f40-4909-85d5-d4149554ad4e" providerId="ADAL" clId="{A342A5EE-A6B0-4C4C-B1D9-2F22368D26C3}" dt="2024-08-08T07:51:09.295" v="3716" actId="1037"/>
          <ac:spMkLst>
            <pc:docMk/>
            <pc:sldMk cId="4043141513" sldId="943"/>
            <ac:spMk id="8" creationId="{BFEAEE58-73A2-A719-BCA2-948780CDC3D0}"/>
          </ac:spMkLst>
        </pc:spChg>
        <pc:spChg chg="mod">
          <ac:chgData name="Yoel Kortick" userId="167978f5-7f40-4909-85d5-d4149554ad4e" providerId="ADAL" clId="{A342A5EE-A6B0-4C4C-B1D9-2F22368D26C3}" dt="2024-08-08T11:30:28.315" v="6523"/>
          <ac:spMkLst>
            <pc:docMk/>
            <pc:sldMk cId="4043141513" sldId="943"/>
            <ac:spMk id="10" creationId="{4C5297D4-1A90-BA7E-1EA2-3486955EA032}"/>
          </ac:spMkLst>
        </pc:spChg>
        <pc:spChg chg="mod">
          <ac:chgData name="Yoel Kortick" userId="167978f5-7f40-4909-85d5-d4149554ad4e" providerId="ADAL" clId="{A342A5EE-A6B0-4C4C-B1D9-2F22368D26C3}" dt="2024-08-08T07:50:32.552" v="3698" actId="20577"/>
          <ac:spMkLst>
            <pc:docMk/>
            <pc:sldMk cId="4043141513" sldId="943"/>
            <ac:spMk id="11" creationId="{1ACE3884-5DD3-4F86-13C6-FF34F1D35C8C}"/>
          </ac:spMkLst>
        </pc:spChg>
        <pc:spChg chg="del">
          <ac:chgData name="Yoel Kortick" userId="167978f5-7f40-4909-85d5-d4149554ad4e" providerId="ADAL" clId="{A342A5EE-A6B0-4C4C-B1D9-2F22368D26C3}" dt="2024-08-08T07:51:05.468" v="3711" actId="478"/>
          <ac:spMkLst>
            <pc:docMk/>
            <pc:sldMk cId="4043141513" sldId="943"/>
            <ac:spMk id="15" creationId="{DAF813C4-913D-E7FD-36A8-69900CB56BBE}"/>
          </ac:spMkLst>
        </pc:spChg>
        <pc:spChg chg="del">
          <ac:chgData name="Yoel Kortick" userId="167978f5-7f40-4909-85d5-d4149554ad4e" providerId="ADAL" clId="{A342A5EE-A6B0-4C4C-B1D9-2F22368D26C3}" dt="2024-08-08T07:51:05.468" v="3711" actId="478"/>
          <ac:spMkLst>
            <pc:docMk/>
            <pc:sldMk cId="4043141513" sldId="943"/>
            <ac:spMk id="16" creationId="{B0E33FAB-0752-80C3-674E-CBBAD571EA1E}"/>
          </ac:spMkLst>
        </pc:spChg>
        <pc:picChg chg="del">
          <ac:chgData name="Yoel Kortick" userId="167978f5-7f40-4909-85d5-d4149554ad4e" providerId="ADAL" clId="{A342A5EE-A6B0-4C4C-B1D9-2F22368D26C3}" dt="2024-08-08T07:50:33.890" v="3699" actId="478"/>
          <ac:picMkLst>
            <pc:docMk/>
            <pc:sldMk cId="4043141513" sldId="943"/>
            <ac:picMk id="3" creationId="{EE90BFC3-B83C-1005-34DC-40D15556B8DA}"/>
          </ac:picMkLst>
        </pc:picChg>
        <pc:picChg chg="add mod ord">
          <ac:chgData name="Yoel Kortick" userId="167978f5-7f40-4909-85d5-d4149554ad4e" providerId="ADAL" clId="{A342A5EE-A6B0-4C4C-B1D9-2F22368D26C3}" dt="2024-08-08T07:50:57.279" v="3707" actId="167"/>
          <ac:picMkLst>
            <pc:docMk/>
            <pc:sldMk cId="4043141513" sldId="943"/>
            <ac:picMk id="7" creationId="{06B6BD3C-8EB1-D6D6-7FF8-5729E1448E5E}"/>
          </ac:picMkLst>
        </pc:picChg>
        <pc:cxnChg chg="del mod">
          <ac:chgData name="Yoel Kortick" userId="167978f5-7f40-4909-85d5-d4149554ad4e" providerId="ADAL" clId="{A342A5EE-A6B0-4C4C-B1D9-2F22368D26C3}" dt="2024-08-08T07:51:02.447" v="3709" actId="478"/>
          <ac:cxnSpMkLst>
            <pc:docMk/>
            <pc:sldMk cId="4043141513" sldId="943"/>
            <ac:cxnSpMk id="12" creationId="{115C5CE0-7E26-2B08-5CFD-FFE12D8E40B8}"/>
          </ac:cxnSpMkLst>
        </pc:cxnChg>
        <pc:cxnChg chg="del">
          <ac:chgData name="Yoel Kortick" userId="167978f5-7f40-4909-85d5-d4149554ad4e" providerId="ADAL" clId="{A342A5EE-A6B0-4C4C-B1D9-2F22368D26C3}" dt="2024-08-08T07:51:05.468" v="3711" actId="478"/>
          <ac:cxnSpMkLst>
            <pc:docMk/>
            <pc:sldMk cId="4043141513" sldId="943"/>
            <ac:cxnSpMk id="13" creationId="{44C0E28E-79F0-11B3-994F-0FAC388957C7}"/>
          </ac:cxnSpMkLst>
        </pc:cxnChg>
        <pc:cxnChg chg="del">
          <ac:chgData name="Yoel Kortick" userId="167978f5-7f40-4909-85d5-d4149554ad4e" providerId="ADAL" clId="{A342A5EE-A6B0-4C4C-B1D9-2F22368D26C3}" dt="2024-08-08T07:51:05.468" v="3711" actId="478"/>
          <ac:cxnSpMkLst>
            <pc:docMk/>
            <pc:sldMk cId="4043141513" sldId="943"/>
            <ac:cxnSpMk id="17" creationId="{963686D3-5A6B-27AF-AE9A-57713B9C86B4}"/>
          </ac:cxnSpMkLst>
        </pc:cxnChg>
      </pc:sldChg>
      <pc:sldChg chg="addSp delSp modSp add del mod">
        <pc:chgData name="Yoel Kortick" userId="167978f5-7f40-4909-85d5-d4149554ad4e" providerId="ADAL" clId="{A342A5EE-A6B0-4C4C-B1D9-2F22368D26C3}" dt="2024-08-08T12:07:54.982" v="8257" actId="47"/>
        <pc:sldMkLst>
          <pc:docMk/>
          <pc:sldMk cId="2848377701" sldId="944"/>
        </pc:sldMkLst>
        <pc:spChg chg="del mod">
          <ac:chgData name="Yoel Kortick" userId="167978f5-7f40-4909-85d5-d4149554ad4e" providerId="ADAL" clId="{A342A5EE-A6B0-4C4C-B1D9-2F22368D26C3}" dt="2024-08-08T07:53:37.255" v="3796" actId="478"/>
          <ac:spMkLst>
            <pc:docMk/>
            <pc:sldMk cId="2848377701" sldId="944"/>
            <ac:spMk id="4" creationId="{A6CBEAAC-4031-2B79-20B4-227DAD436592}"/>
          </ac:spMkLst>
        </pc:spChg>
        <pc:spChg chg="add mod">
          <ac:chgData name="Yoel Kortick" userId="167978f5-7f40-4909-85d5-d4149554ad4e" providerId="ADAL" clId="{A342A5EE-A6B0-4C4C-B1D9-2F22368D26C3}" dt="2024-08-08T08:00:47.355" v="4013" actId="14100"/>
          <ac:spMkLst>
            <pc:docMk/>
            <pc:sldMk cId="2848377701" sldId="944"/>
            <ac:spMk id="5" creationId="{1B4DB7CB-9AB2-D6ED-FB12-C9C9F80ED00E}"/>
          </ac:spMkLst>
        </pc:spChg>
        <pc:spChg chg="add mod">
          <ac:chgData name="Yoel Kortick" userId="167978f5-7f40-4909-85d5-d4149554ad4e" providerId="ADAL" clId="{A342A5EE-A6B0-4C4C-B1D9-2F22368D26C3}" dt="2024-08-08T08:00:41.121" v="4012" actId="20577"/>
          <ac:spMkLst>
            <pc:docMk/>
            <pc:sldMk cId="2848377701" sldId="944"/>
            <ac:spMk id="6" creationId="{BA8BAF8F-FE15-1CE7-8DE1-170CB2DCFEE8}"/>
          </ac:spMkLst>
        </pc:spChg>
        <pc:spChg chg="del">
          <ac:chgData name="Yoel Kortick" userId="167978f5-7f40-4909-85d5-d4149554ad4e" providerId="ADAL" clId="{A342A5EE-A6B0-4C4C-B1D9-2F22368D26C3}" dt="2024-08-08T07:53:41.599" v="3799" actId="478"/>
          <ac:spMkLst>
            <pc:docMk/>
            <pc:sldMk cId="2848377701" sldId="944"/>
            <ac:spMk id="8" creationId="{BFEAEE58-73A2-A719-BCA2-948780CDC3D0}"/>
          </ac:spMkLst>
        </pc:spChg>
        <pc:spChg chg="mod">
          <ac:chgData name="Yoel Kortick" userId="167978f5-7f40-4909-85d5-d4149554ad4e" providerId="ADAL" clId="{A342A5EE-A6B0-4C4C-B1D9-2F22368D26C3}" dt="2024-08-08T11:30:28.315" v="6523"/>
          <ac:spMkLst>
            <pc:docMk/>
            <pc:sldMk cId="2848377701" sldId="944"/>
            <ac:spMk id="10" creationId="{4C5297D4-1A90-BA7E-1EA2-3486955EA032}"/>
          </ac:spMkLst>
        </pc:spChg>
        <pc:spChg chg="mod">
          <ac:chgData name="Yoel Kortick" userId="167978f5-7f40-4909-85d5-d4149554ad4e" providerId="ADAL" clId="{A342A5EE-A6B0-4C4C-B1D9-2F22368D26C3}" dt="2024-08-08T08:00:32.411" v="3992" actId="20577"/>
          <ac:spMkLst>
            <pc:docMk/>
            <pc:sldMk cId="2848377701" sldId="944"/>
            <ac:spMk id="11" creationId="{1ACE3884-5DD3-4F86-13C6-FF34F1D35C8C}"/>
          </ac:spMkLst>
        </pc:spChg>
        <pc:picChg chg="add del mod ord">
          <ac:chgData name="Yoel Kortick" userId="167978f5-7f40-4909-85d5-d4149554ad4e" providerId="ADAL" clId="{A342A5EE-A6B0-4C4C-B1D9-2F22368D26C3}" dt="2024-08-08T07:59:58.667" v="3919" actId="478"/>
          <ac:picMkLst>
            <pc:docMk/>
            <pc:sldMk cId="2848377701" sldId="944"/>
            <ac:picMk id="3" creationId="{00B5036A-8725-C8A7-86B9-B9B193B51C77}"/>
          </ac:picMkLst>
        </pc:picChg>
        <pc:picChg chg="del">
          <ac:chgData name="Yoel Kortick" userId="167978f5-7f40-4909-85d5-d4149554ad4e" providerId="ADAL" clId="{A342A5EE-A6B0-4C4C-B1D9-2F22368D26C3}" dt="2024-08-08T07:53:35.806" v="3794" actId="478"/>
          <ac:picMkLst>
            <pc:docMk/>
            <pc:sldMk cId="2848377701" sldId="944"/>
            <ac:picMk id="7" creationId="{06B6BD3C-8EB1-D6D6-7FF8-5729E1448E5E}"/>
          </ac:picMkLst>
        </pc:picChg>
        <pc:picChg chg="add mod ord">
          <ac:chgData name="Yoel Kortick" userId="167978f5-7f40-4909-85d5-d4149554ad4e" providerId="ADAL" clId="{A342A5EE-A6B0-4C4C-B1D9-2F22368D26C3}" dt="2024-08-08T08:00:20.926" v="3978" actId="208"/>
          <ac:picMkLst>
            <pc:docMk/>
            <pc:sldMk cId="2848377701" sldId="944"/>
            <ac:picMk id="16" creationId="{BC34B3FC-CAF4-31CF-90B4-41A336E5C184}"/>
          </ac:picMkLst>
        </pc:picChg>
        <pc:cxnChg chg="add mod">
          <ac:chgData name="Yoel Kortick" userId="167978f5-7f40-4909-85d5-d4149554ad4e" providerId="ADAL" clId="{A342A5EE-A6B0-4C4C-B1D9-2F22368D26C3}" dt="2024-08-08T08:00:18.499" v="3977" actId="1037"/>
          <ac:cxnSpMkLst>
            <pc:docMk/>
            <pc:sldMk cId="2848377701" sldId="944"/>
            <ac:cxnSpMk id="12" creationId="{A2872AB1-D4F4-A4EC-C4D7-339E738F8311}"/>
          </ac:cxnSpMkLst>
        </pc:cxnChg>
      </pc:sldChg>
      <pc:sldChg chg="addSp delSp modSp add del mod">
        <pc:chgData name="Yoel Kortick" userId="167978f5-7f40-4909-85d5-d4149554ad4e" providerId="ADAL" clId="{A342A5EE-A6B0-4C4C-B1D9-2F22368D26C3}" dt="2024-08-08T12:07:57.797" v="8258" actId="47"/>
        <pc:sldMkLst>
          <pc:docMk/>
          <pc:sldMk cId="3590163266" sldId="945"/>
        </pc:sldMkLst>
        <pc:spChg chg="mod">
          <ac:chgData name="Yoel Kortick" userId="167978f5-7f40-4909-85d5-d4149554ad4e" providerId="ADAL" clId="{A342A5EE-A6B0-4C4C-B1D9-2F22368D26C3}" dt="2024-08-08T08:02:45.330" v="4209" actId="1035"/>
          <ac:spMkLst>
            <pc:docMk/>
            <pc:sldMk cId="3590163266" sldId="945"/>
            <ac:spMk id="5" creationId="{1B4DB7CB-9AB2-D6ED-FB12-C9C9F80ED00E}"/>
          </ac:spMkLst>
        </pc:spChg>
        <pc:spChg chg="mod">
          <ac:chgData name="Yoel Kortick" userId="167978f5-7f40-4909-85d5-d4149554ad4e" providerId="ADAL" clId="{A342A5EE-A6B0-4C4C-B1D9-2F22368D26C3}" dt="2024-08-08T08:02:40.143" v="4201" actId="1076"/>
          <ac:spMkLst>
            <pc:docMk/>
            <pc:sldMk cId="3590163266" sldId="945"/>
            <ac:spMk id="6" creationId="{BA8BAF8F-FE15-1CE7-8DE1-170CB2DCFEE8}"/>
          </ac:spMkLst>
        </pc:spChg>
        <pc:spChg chg="mod">
          <ac:chgData name="Yoel Kortick" userId="167978f5-7f40-4909-85d5-d4149554ad4e" providerId="ADAL" clId="{A342A5EE-A6B0-4C4C-B1D9-2F22368D26C3}" dt="2024-08-08T11:30:28.315" v="6523"/>
          <ac:spMkLst>
            <pc:docMk/>
            <pc:sldMk cId="3590163266" sldId="945"/>
            <ac:spMk id="10" creationId="{4C5297D4-1A90-BA7E-1EA2-3486955EA032}"/>
          </ac:spMkLst>
        </pc:spChg>
        <pc:spChg chg="mod">
          <ac:chgData name="Yoel Kortick" userId="167978f5-7f40-4909-85d5-d4149554ad4e" providerId="ADAL" clId="{A342A5EE-A6B0-4C4C-B1D9-2F22368D26C3}" dt="2024-08-08T08:01:59.307" v="4161" actId="20577"/>
          <ac:spMkLst>
            <pc:docMk/>
            <pc:sldMk cId="3590163266" sldId="945"/>
            <ac:spMk id="11" creationId="{1ACE3884-5DD3-4F86-13C6-FF34F1D35C8C}"/>
          </ac:spMkLst>
        </pc:spChg>
        <pc:picChg chg="add mod ord">
          <ac:chgData name="Yoel Kortick" userId="167978f5-7f40-4909-85d5-d4149554ad4e" providerId="ADAL" clId="{A342A5EE-A6B0-4C4C-B1D9-2F22368D26C3}" dt="2024-08-08T08:02:51.284" v="4212" actId="208"/>
          <ac:picMkLst>
            <pc:docMk/>
            <pc:sldMk cId="3590163266" sldId="945"/>
            <ac:picMk id="3" creationId="{41667F3E-90B7-560B-D73B-44FE5F2EFCC5}"/>
          </ac:picMkLst>
        </pc:picChg>
        <pc:picChg chg="del">
          <ac:chgData name="Yoel Kortick" userId="167978f5-7f40-4909-85d5-d4149554ad4e" providerId="ADAL" clId="{A342A5EE-A6B0-4C4C-B1D9-2F22368D26C3}" dt="2024-08-08T08:01:30.972" v="4015" actId="478"/>
          <ac:picMkLst>
            <pc:docMk/>
            <pc:sldMk cId="3590163266" sldId="945"/>
            <ac:picMk id="16" creationId="{BC34B3FC-CAF4-31CF-90B4-41A336E5C184}"/>
          </ac:picMkLst>
        </pc:picChg>
        <pc:cxnChg chg="mod">
          <ac:chgData name="Yoel Kortick" userId="167978f5-7f40-4909-85d5-d4149554ad4e" providerId="ADAL" clId="{A342A5EE-A6B0-4C4C-B1D9-2F22368D26C3}" dt="2024-08-08T08:02:48.749" v="4211" actId="14100"/>
          <ac:cxnSpMkLst>
            <pc:docMk/>
            <pc:sldMk cId="3590163266" sldId="945"/>
            <ac:cxnSpMk id="12" creationId="{A2872AB1-D4F4-A4EC-C4D7-339E738F8311}"/>
          </ac:cxnSpMkLst>
        </pc:cxnChg>
      </pc:sldChg>
      <pc:sldChg chg="addSp delSp modSp add del mod">
        <pc:chgData name="Yoel Kortick" userId="167978f5-7f40-4909-85d5-d4149554ad4e" providerId="ADAL" clId="{A342A5EE-A6B0-4C4C-B1D9-2F22368D26C3}" dt="2024-08-08T12:07:59.049" v="8259" actId="47"/>
        <pc:sldMkLst>
          <pc:docMk/>
          <pc:sldMk cId="1388711043" sldId="946"/>
        </pc:sldMkLst>
        <pc:spChg chg="del">
          <ac:chgData name="Yoel Kortick" userId="167978f5-7f40-4909-85d5-d4149554ad4e" providerId="ADAL" clId="{A342A5EE-A6B0-4C4C-B1D9-2F22368D26C3}" dt="2024-08-08T08:04:33.112" v="4306" actId="478"/>
          <ac:spMkLst>
            <pc:docMk/>
            <pc:sldMk cId="1388711043" sldId="946"/>
            <ac:spMk id="5" creationId="{1B4DB7CB-9AB2-D6ED-FB12-C9C9F80ED00E}"/>
          </ac:spMkLst>
        </pc:spChg>
        <pc:spChg chg="del">
          <ac:chgData name="Yoel Kortick" userId="167978f5-7f40-4909-85d5-d4149554ad4e" providerId="ADAL" clId="{A342A5EE-A6B0-4C4C-B1D9-2F22368D26C3}" dt="2024-08-08T08:04:35.323" v="4308" actId="478"/>
          <ac:spMkLst>
            <pc:docMk/>
            <pc:sldMk cId="1388711043" sldId="946"/>
            <ac:spMk id="6" creationId="{BA8BAF8F-FE15-1CE7-8DE1-170CB2DCFEE8}"/>
          </ac:spMkLst>
        </pc:spChg>
        <pc:spChg chg="add mod">
          <ac:chgData name="Yoel Kortick" userId="167978f5-7f40-4909-85d5-d4149554ad4e" providerId="ADAL" clId="{A342A5EE-A6B0-4C4C-B1D9-2F22368D26C3}" dt="2024-08-08T08:05:04.320" v="4341" actId="14100"/>
          <ac:spMkLst>
            <pc:docMk/>
            <pc:sldMk cId="1388711043" sldId="946"/>
            <ac:spMk id="7" creationId="{3202227C-8DA3-AA07-7907-DCC512851B41}"/>
          </ac:spMkLst>
        </pc:spChg>
        <pc:spChg chg="mod">
          <ac:chgData name="Yoel Kortick" userId="167978f5-7f40-4909-85d5-d4149554ad4e" providerId="ADAL" clId="{A342A5EE-A6B0-4C4C-B1D9-2F22368D26C3}" dt="2024-08-08T11:30:28.315" v="6523"/>
          <ac:spMkLst>
            <pc:docMk/>
            <pc:sldMk cId="1388711043" sldId="946"/>
            <ac:spMk id="10" creationId="{4C5297D4-1A90-BA7E-1EA2-3486955EA032}"/>
          </ac:spMkLst>
        </pc:spChg>
        <pc:spChg chg="mod">
          <ac:chgData name="Yoel Kortick" userId="167978f5-7f40-4909-85d5-d4149554ad4e" providerId="ADAL" clId="{A342A5EE-A6B0-4C4C-B1D9-2F22368D26C3}" dt="2024-08-08T08:04:22.930" v="4300" actId="20577"/>
          <ac:spMkLst>
            <pc:docMk/>
            <pc:sldMk cId="1388711043" sldId="946"/>
            <ac:spMk id="11" creationId="{1ACE3884-5DD3-4F86-13C6-FF34F1D35C8C}"/>
          </ac:spMkLst>
        </pc:spChg>
        <pc:picChg chg="del">
          <ac:chgData name="Yoel Kortick" userId="167978f5-7f40-4909-85d5-d4149554ad4e" providerId="ADAL" clId="{A342A5EE-A6B0-4C4C-B1D9-2F22368D26C3}" dt="2024-08-08T08:04:25.390" v="4301" actId="478"/>
          <ac:picMkLst>
            <pc:docMk/>
            <pc:sldMk cId="1388711043" sldId="946"/>
            <ac:picMk id="3" creationId="{41667F3E-90B7-560B-D73B-44FE5F2EFCC5}"/>
          </ac:picMkLst>
        </pc:picChg>
        <pc:picChg chg="add mod ord">
          <ac:chgData name="Yoel Kortick" userId="167978f5-7f40-4909-85d5-d4149554ad4e" providerId="ADAL" clId="{A342A5EE-A6B0-4C4C-B1D9-2F22368D26C3}" dt="2024-08-08T08:04:39.324" v="4310" actId="167"/>
          <ac:picMkLst>
            <pc:docMk/>
            <pc:sldMk cId="1388711043" sldId="946"/>
            <ac:picMk id="4" creationId="{3BD81E9F-4FD0-FB9F-2E1C-A9FCC36F770E}"/>
          </ac:picMkLst>
        </pc:picChg>
        <pc:cxnChg chg="add mod">
          <ac:chgData name="Yoel Kortick" userId="167978f5-7f40-4909-85d5-d4149554ad4e" providerId="ADAL" clId="{A342A5EE-A6B0-4C4C-B1D9-2F22368D26C3}" dt="2024-08-08T08:05:06.476" v="4342" actId="14100"/>
          <ac:cxnSpMkLst>
            <pc:docMk/>
            <pc:sldMk cId="1388711043" sldId="946"/>
            <ac:cxnSpMk id="8" creationId="{134742D0-4038-AD0A-F284-8103A885B66C}"/>
          </ac:cxnSpMkLst>
        </pc:cxnChg>
        <pc:cxnChg chg="del">
          <ac:chgData name="Yoel Kortick" userId="167978f5-7f40-4909-85d5-d4149554ad4e" providerId="ADAL" clId="{A342A5EE-A6B0-4C4C-B1D9-2F22368D26C3}" dt="2024-08-08T08:04:34.052" v="4307" actId="478"/>
          <ac:cxnSpMkLst>
            <pc:docMk/>
            <pc:sldMk cId="1388711043" sldId="946"/>
            <ac:cxnSpMk id="12" creationId="{A2872AB1-D4F4-A4EC-C4D7-339E738F8311}"/>
          </ac:cxnSpMkLst>
        </pc:cxnChg>
      </pc:sldChg>
      <pc:sldChg chg="addSp delSp modSp add del mod">
        <pc:chgData name="Yoel Kortick" userId="167978f5-7f40-4909-85d5-d4149554ad4e" providerId="ADAL" clId="{A342A5EE-A6B0-4C4C-B1D9-2F22368D26C3}" dt="2024-08-08T12:08:00.990" v="8260" actId="47"/>
        <pc:sldMkLst>
          <pc:docMk/>
          <pc:sldMk cId="4036168386" sldId="947"/>
        </pc:sldMkLst>
        <pc:spChg chg="del">
          <ac:chgData name="Yoel Kortick" userId="167978f5-7f40-4909-85d5-d4149554ad4e" providerId="ADAL" clId="{A342A5EE-A6B0-4C4C-B1D9-2F22368D26C3}" dt="2024-08-08T08:06:14.354" v="4401" actId="478"/>
          <ac:spMkLst>
            <pc:docMk/>
            <pc:sldMk cId="4036168386" sldId="947"/>
            <ac:spMk id="7" creationId="{3202227C-8DA3-AA07-7907-DCC512851B41}"/>
          </ac:spMkLst>
        </pc:spChg>
        <pc:spChg chg="mod">
          <ac:chgData name="Yoel Kortick" userId="167978f5-7f40-4909-85d5-d4149554ad4e" providerId="ADAL" clId="{A342A5EE-A6B0-4C4C-B1D9-2F22368D26C3}" dt="2024-08-08T11:30:28.315" v="6523"/>
          <ac:spMkLst>
            <pc:docMk/>
            <pc:sldMk cId="4036168386" sldId="947"/>
            <ac:spMk id="10" creationId="{4C5297D4-1A90-BA7E-1EA2-3486955EA032}"/>
          </ac:spMkLst>
        </pc:spChg>
        <pc:spChg chg="mod">
          <ac:chgData name="Yoel Kortick" userId="167978f5-7f40-4909-85d5-d4149554ad4e" providerId="ADAL" clId="{A342A5EE-A6B0-4C4C-B1D9-2F22368D26C3}" dt="2024-08-08T08:06:35.816" v="4439" actId="20577"/>
          <ac:spMkLst>
            <pc:docMk/>
            <pc:sldMk cId="4036168386" sldId="947"/>
            <ac:spMk id="11" creationId="{1ACE3884-5DD3-4F86-13C6-FF34F1D35C8C}"/>
          </ac:spMkLst>
        </pc:spChg>
        <pc:picChg chg="add mod ord">
          <ac:chgData name="Yoel Kortick" userId="167978f5-7f40-4909-85d5-d4149554ad4e" providerId="ADAL" clId="{A342A5EE-A6B0-4C4C-B1D9-2F22368D26C3}" dt="2024-08-08T08:06:16.412" v="4402" actId="167"/>
          <ac:picMkLst>
            <pc:docMk/>
            <pc:sldMk cId="4036168386" sldId="947"/>
            <ac:picMk id="3" creationId="{71100BA5-BEF0-13FD-E0F5-08DFB04B610C}"/>
          </ac:picMkLst>
        </pc:picChg>
        <pc:picChg chg="del">
          <ac:chgData name="Yoel Kortick" userId="167978f5-7f40-4909-85d5-d4149554ad4e" providerId="ADAL" clId="{A342A5EE-A6B0-4C4C-B1D9-2F22368D26C3}" dt="2024-08-08T08:06:06.487" v="4396" actId="478"/>
          <ac:picMkLst>
            <pc:docMk/>
            <pc:sldMk cId="4036168386" sldId="947"/>
            <ac:picMk id="4" creationId="{3BD81E9F-4FD0-FB9F-2E1C-A9FCC36F770E}"/>
          </ac:picMkLst>
        </pc:picChg>
        <pc:cxnChg chg="del mod">
          <ac:chgData name="Yoel Kortick" userId="167978f5-7f40-4909-85d5-d4149554ad4e" providerId="ADAL" clId="{A342A5EE-A6B0-4C4C-B1D9-2F22368D26C3}" dt="2024-08-08T08:06:18.361" v="4403" actId="478"/>
          <ac:cxnSpMkLst>
            <pc:docMk/>
            <pc:sldMk cId="4036168386" sldId="947"/>
            <ac:cxnSpMk id="8" creationId="{134742D0-4038-AD0A-F284-8103A885B66C}"/>
          </ac:cxnSpMkLst>
        </pc:cxnChg>
      </pc:sldChg>
      <pc:sldChg chg="modSp add mod setBg">
        <pc:chgData name="Yoel Kortick" userId="167978f5-7f40-4909-85d5-d4149554ad4e" providerId="ADAL" clId="{A342A5EE-A6B0-4C4C-B1D9-2F22368D26C3}" dt="2024-08-08T11:24:47.708" v="6482" actId="14100"/>
        <pc:sldMkLst>
          <pc:docMk/>
          <pc:sldMk cId="610440184" sldId="948"/>
        </pc:sldMkLst>
        <pc:spChg chg="mod">
          <ac:chgData name="Yoel Kortick" userId="167978f5-7f40-4909-85d5-d4149554ad4e" providerId="ADAL" clId="{A342A5EE-A6B0-4C4C-B1D9-2F22368D26C3}" dt="2024-08-08T11:24:47.708" v="6482" actId="14100"/>
          <ac:spMkLst>
            <pc:docMk/>
            <pc:sldMk cId="610440184" sldId="948"/>
            <ac:spMk id="13" creationId="{F4F9CE6C-EB7E-DBFE-C77E-B97A93A03817}"/>
          </ac:spMkLst>
        </pc:spChg>
      </pc:sldChg>
      <pc:sldChg chg="addSp delSp modSp add mod setBg">
        <pc:chgData name="Yoel Kortick" userId="167978f5-7f40-4909-85d5-d4149554ad4e" providerId="ADAL" clId="{A342A5EE-A6B0-4C4C-B1D9-2F22368D26C3}" dt="2024-08-08T11:24:39.734" v="6480" actId="404"/>
        <pc:sldMkLst>
          <pc:docMk/>
          <pc:sldMk cId="292656038" sldId="949"/>
        </pc:sldMkLst>
        <pc:spChg chg="add del mod">
          <ac:chgData name="Yoel Kortick" userId="167978f5-7f40-4909-85d5-d4149554ad4e" providerId="ADAL" clId="{A342A5EE-A6B0-4C4C-B1D9-2F22368D26C3}" dt="2024-08-08T10:50:18.730" v="5363" actId="478"/>
          <ac:spMkLst>
            <pc:docMk/>
            <pc:sldMk cId="292656038" sldId="949"/>
            <ac:spMk id="2" creationId="{0128454E-2088-04CB-B0A5-4161DCA2DC93}"/>
          </ac:spMkLst>
        </pc:spChg>
        <pc:spChg chg="add mod">
          <ac:chgData name="Yoel Kortick" userId="167978f5-7f40-4909-85d5-d4149554ad4e" providerId="ADAL" clId="{A342A5EE-A6B0-4C4C-B1D9-2F22368D26C3}" dt="2024-08-08T10:50:53.392" v="5400" actId="1035"/>
          <ac:spMkLst>
            <pc:docMk/>
            <pc:sldMk cId="292656038" sldId="949"/>
            <ac:spMk id="4" creationId="{05312073-52F2-4873-5110-DB6BAB58589B}"/>
          </ac:spMkLst>
        </pc:spChg>
        <pc:spChg chg="mod">
          <ac:chgData name="Yoel Kortick" userId="167978f5-7f40-4909-85d5-d4149554ad4e" providerId="ADAL" clId="{A342A5EE-A6B0-4C4C-B1D9-2F22368D26C3}" dt="2024-08-08T11:24:39.734" v="6480" actId="404"/>
          <ac:spMkLst>
            <pc:docMk/>
            <pc:sldMk cId="292656038" sldId="949"/>
            <ac:spMk id="10" creationId="{4C5297D4-1A90-BA7E-1EA2-3486955EA032}"/>
          </ac:spMkLst>
        </pc:spChg>
        <pc:spChg chg="mod">
          <ac:chgData name="Yoel Kortick" userId="167978f5-7f40-4909-85d5-d4149554ad4e" providerId="ADAL" clId="{A342A5EE-A6B0-4C4C-B1D9-2F22368D26C3}" dt="2024-08-08T10:55:57.889" v="5700" actId="20577"/>
          <ac:spMkLst>
            <pc:docMk/>
            <pc:sldMk cId="292656038" sldId="949"/>
            <ac:spMk id="11" creationId="{1ACE3884-5DD3-4F86-13C6-FF34F1D35C8C}"/>
          </ac:spMkLst>
        </pc:spChg>
        <pc:picChg chg="add mod">
          <ac:chgData name="Yoel Kortick" userId="167978f5-7f40-4909-85d5-d4149554ad4e" providerId="ADAL" clId="{A342A5EE-A6B0-4C4C-B1D9-2F22368D26C3}" dt="2024-08-08T10:50:48.802" v="5397" actId="1076"/>
          <ac:picMkLst>
            <pc:docMk/>
            <pc:sldMk cId="292656038" sldId="949"/>
            <ac:picMk id="3" creationId="{99F7B550-12AE-6844-22C1-2F86C8C8156B}"/>
          </ac:picMkLst>
        </pc:picChg>
      </pc:sldChg>
      <pc:sldChg chg="delSp modSp add mod">
        <pc:chgData name="Yoel Kortick" userId="167978f5-7f40-4909-85d5-d4149554ad4e" providerId="ADAL" clId="{A342A5EE-A6B0-4C4C-B1D9-2F22368D26C3}" dt="2024-08-08T11:24:35.496" v="6478" actId="404"/>
        <pc:sldMkLst>
          <pc:docMk/>
          <pc:sldMk cId="377312541" sldId="950"/>
        </pc:sldMkLst>
        <pc:spChg chg="del">
          <ac:chgData name="Yoel Kortick" userId="167978f5-7f40-4909-85d5-d4149554ad4e" providerId="ADAL" clId="{A342A5EE-A6B0-4C4C-B1D9-2F22368D26C3}" dt="2024-08-08T10:52:02.476" v="5677" actId="478"/>
          <ac:spMkLst>
            <pc:docMk/>
            <pc:sldMk cId="377312541" sldId="950"/>
            <ac:spMk id="4" creationId="{05312073-52F2-4873-5110-DB6BAB58589B}"/>
          </ac:spMkLst>
        </pc:spChg>
        <pc:spChg chg="mod">
          <ac:chgData name="Yoel Kortick" userId="167978f5-7f40-4909-85d5-d4149554ad4e" providerId="ADAL" clId="{A342A5EE-A6B0-4C4C-B1D9-2F22368D26C3}" dt="2024-08-08T11:24:35.496" v="6478" actId="404"/>
          <ac:spMkLst>
            <pc:docMk/>
            <pc:sldMk cId="377312541" sldId="950"/>
            <ac:spMk id="10" creationId="{4C5297D4-1A90-BA7E-1EA2-3486955EA032}"/>
          </ac:spMkLst>
        </pc:spChg>
        <pc:spChg chg="mod">
          <ac:chgData name="Yoel Kortick" userId="167978f5-7f40-4909-85d5-d4149554ad4e" providerId="ADAL" clId="{A342A5EE-A6B0-4C4C-B1D9-2F22368D26C3}" dt="2024-08-08T10:52:25.802" v="5695" actId="20577"/>
          <ac:spMkLst>
            <pc:docMk/>
            <pc:sldMk cId="377312541" sldId="950"/>
            <ac:spMk id="11" creationId="{1ACE3884-5DD3-4F86-13C6-FF34F1D35C8C}"/>
          </ac:spMkLst>
        </pc:spChg>
        <pc:picChg chg="del">
          <ac:chgData name="Yoel Kortick" userId="167978f5-7f40-4909-85d5-d4149554ad4e" providerId="ADAL" clId="{A342A5EE-A6B0-4C4C-B1D9-2F22368D26C3}" dt="2024-08-08T10:52:02.476" v="5677" actId="478"/>
          <ac:picMkLst>
            <pc:docMk/>
            <pc:sldMk cId="377312541" sldId="950"/>
            <ac:picMk id="3" creationId="{99F7B550-12AE-6844-22C1-2F86C8C8156B}"/>
          </ac:picMkLst>
        </pc:picChg>
      </pc:sldChg>
      <pc:sldChg chg="addSp modSp add mod">
        <pc:chgData name="Yoel Kortick" userId="167978f5-7f40-4909-85d5-d4149554ad4e" providerId="ADAL" clId="{A342A5EE-A6B0-4C4C-B1D9-2F22368D26C3}" dt="2024-08-08T12:01:39.115" v="8007" actId="1035"/>
        <pc:sldMkLst>
          <pc:docMk/>
          <pc:sldMk cId="3420794584" sldId="951"/>
        </pc:sldMkLst>
        <pc:spChg chg="add mod">
          <ac:chgData name="Yoel Kortick" userId="167978f5-7f40-4909-85d5-d4149554ad4e" providerId="ADAL" clId="{A342A5EE-A6B0-4C4C-B1D9-2F22368D26C3}" dt="2024-08-08T12:01:39.115" v="8007" actId="1035"/>
          <ac:spMkLst>
            <pc:docMk/>
            <pc:sldMk cId="3420794584" sldId="951"/>
            <ac:spMk id="4" creationId="{F052731A-F4B0-DF16-0505-2A277361C3F3}"/>
          </ac:spMkLst>
        </pc:spChg>
        <pc:spChg chg="add mod">
          <ac:chgData name="Yoel Kortick" userId="167978f5-7f40-4909-85d5-d4149554ad4e" providerId="ADAL" clId="{A342A5EE-A6B0-4C4C-B1D9-2F22368D26C3}" dt="2024-08-08T12:01:39.115" v="8007" actId="1035"/>
          <ac:spMkLst>
            <pc:docMk/>
            <pc:sldMk cId="3420794584" sldId="951"/>
            <ac:spMk id="5" creationId="{F7544B72-BC76-BE04-E6DA-E7B31F419693}"/>
          </ac:spMkLst>
        </pc:spChg>
        <pc:spChg chg="add mod">
          <ac:chgData name="Yoel Kortick" userId="167978f5-7f40-4909-85d5-d4149554ad4e" providerId="ADAL" clId="{A342A5EE-A6B0-4C4C-B1D9-2F22368D26C3}" dt="2024-08-08T12:01:39.115" v="8007" actId="1035"/>
          <ac:spMkLst>
            <pc:docMk/>
            <pc:sldMk cId="3420794584" sldId="951"/>
            <ac:spMk id="6" creationId="{3FA5672D-738C-7E94-9C6A-19F352F178B4}"/>
          </ac:spMkLst>
        </pc:spChg>
        <pc:spChg chg="add mod">
          <ac:chgData name="Yoel Kortick" userId="167978f5-7f40-4909-85d5-d4149554ad4e" providerId="ADAL" clId="{A342A5EE-A6B0-4C4C-B1D9-2F22368D26C3}" dt="2024-08-08T12:01:39.115" v="8007" actId="1035"/>
          <ac:spMkLst>
            <pc:docMk/>
            <pc:sldMk cId="3420794584" sldId="951"/>
            <ac:spMk id="7" creationId="{3F29428B-16F4-4F87-7883-4F35E253C0D7}"/>
          </ac:spMkLst>
        </pc:spChg>
        <pc:spChg chg="mod">
          <ac:chgData name="Yoel Kortick" userId="167978f5-7f40-4909-85d5-d4149554ad4e" providerId="ADAL" clId="{A342A5EE-A6B0-4C4C-B1D9-2F22368D26C3}" dt="2024-08-08T11:24:31.656" v="6476" actId="404"/>
          <ac:spMkLst>
            <pc:docMk/>
            <pc:sldMk cId="3420794584" sldId="951"/>
            <ac:spMk id="10" creationId="{4C5297D4-1A90-BA7E-1EA2-3486955EA032}"/>
          </ac:spMkLst>
        </pc:spChg>
        <pc:spChg chg="mod">
          <ac:chgData name="Yoel Kortick" userId="167978f5-7f40-4909-85d5-d4149554ad4e" providerId="ADAL" clId="{A342A5EE-A6B0-4C4C-B1D9-2F22368D26C3}" dt="2024-08-08T12:01:04.637" v="7971" actId="20577"/>
          <ac:spMkLst>
            <pc:docMk/>
            <pc:sldMk cId="3420794584" sldId="951"/>
            <ac:spMk id="11" creationId="{1ACE3884-5DD3-4F86-13C6-FF34F1D35C8C}"/>
          </ac:spMkLst>
        </pc:spChg>
        <pc:picChg chg="add mod ord">
          <ac:chgData name="Yoel Kortick" userId="167978f5-7f40-4909-85d5-d4149554ad4e" providerId="ADAL" clId="{A342A5EE-A6B0-4C4C-B1D9-2F22368D26C3}" dt="2024-08-08T12:01:39.115" v="8007" actId="1035"/>
          <ac:picMkLst>
            <pc:docMk/>
            <pc:sldMk cId="3420794584" sldId="951"/>
            <ac:picMk id="3" creationId="{DE4D2C32-6911-5911-E424-ECB75754FBD0}"/>
          </ac:picMkLst>
        </pc:picChg>
      </pc:sldChg>
      <pc:sldChg chg="addSp delSp modSp add mod">
        <pc:chgData name="Yoel Kortick" userId="167978f5-7f40-4909-85d5-d4149554ad4e" providerId="ADAL" clId="{A342A5EE-A6B0-4C4C-B1D9-2F22368D26C3}" dt="2024-08-08T11:24:27.244" v="6474" actId="404"/>
        <pc:sldMkLst>
          <pc:docMk/>
          <pc:sldMk cId="1354551685" sldId="952"/>
        </pc:sldMkLst>
        <pc:spChg chg="mod">
          <ac:chgData name="Yoel Kortick" userId="167978f5-7f40-4909-85d5-d4149554ad4e" providerId="ADAL" clId="{A342A5EE-A6B0-4C4C-B1D9-2F22368D26C3}" dt="2024-08-08T11:03:44.934" v="6047" actId="1037"/>
          <ac:spMkLst>
            <pc:docMk/>
            <pc:sldMk cId="1354551685" sldId="952"/>
            <ac:spMk id="4" creationId="{F052731A-F4B0-DF16-0505-2A277361C3F3}"/>
          </ac:spMkLst>
        </pc:spChg>
        <pc:spChg chg="mod">
          <ac:chgData name="Yoel Kortick" userId="167978f5-7f40-4909-85d5-d4149554ad4e" providerId="ADAL" clId="{A342A5EE-A6B0-4C4C-B1D9-2F22368D26C3}" dt="2024-08-08T11:02:57.871" v="5991" actId="1076"/>
          <ac:spMkLst>
            <pc:docMk/>
            <pc:sldMk cId="1354551685" sldId="952"/>
            <ac:spMk id="5" creationId="{F7544B72-BC76-BE04-E6DA-E7B31F419693}"/>
          </ac:spMkLst>
        </pc:spChg>
        <pc:spChg chg="del">
          <ac:chgData name="Yoel Kortick" userId="167978f5-7f40-4909-85d5-d4149554ad4e" providerId="ADAL" clId="{A342A5EE-A6B0-4C4C-B1D9-2F22368D26C3}" dt="2024-08-08T11:03:00.394" v="5992" actId="478"/>
          <ac:spMkLst>
            <pc:docMk/>
            <pc:sldMk cId="1354551685" sldId="952"/>
            <ac:spMk id="6" creationId="{3FA5672D-738C-7E94-9C6A-19F352F178B4}"/>
          </ac:spMkLst>
        </pc:spChg>
        <pc:spChg chg="mod">
          <ac:chgData name="Yoel Kortick" userId="167978f5-7f40-4909-85d5-d4149554ad4e" providerId="ADAL" clId="{A342A5EE-A6B0-4C4C-B1D9-2F22368D26C3}" dt="2024-08-08T11:03:08.564" v="5994" actId="14100"/>
          <ac:spMkLst>
            <pc:docMk/>
            <pc:sldMk cId="1354551685" sldId="952"/>
            <ac:spMk id="7" creationId="{3F29428B-16F4-4F87-7883-4F35E253C0D7}"/>
          </ac:spMkLst>
        </pc:spChg>
        <pc:spChg chg="mod">
          <ac:chgData name="Yoel Kortick" userId="167978f5-7f40-4909-85d5-d4149554ad4e" providerId="ADAL" clId="{A342A5EE-A6B0-4C4C-B1D9-2F22368D26C3}" dt="2024-08-08T11:24:27.244" v="6474" actId="404"/>
          <ac:spMkLst>
            <pc:docMk/>
            <pc:sldMk cId="1354551685" sldId="952"/>
            <ac:spMk id="10" creationId="{4C5297D4-1A90-BA7E-1EA2-3486955EA032}"/>
          </ac:spMkLst>
        </pc:spChg>
        <pc:spChg chg="mod">
          <ac:chgData name="Yoel Kortick" userId="167978f5-7f40-4909-85d5-d4149554ad4e" providerId="ADAL" clId="{A342A5EE-A6B0-4C4C-B1D9-2F22368D26C3}" dt="2024-08-08T11:00:18.893" v="5949" actId="20577"/>
          <ac:spMkLst>
            <pc:docMk/>
            <pc:sldMk cId="1354551685" sldId="952"/>
            <ac:spMk id="11" creationId="{1ACE3884-5DD3-4F86-13C6-FF34F1D35C8C}"/>
          </ac:spMkLst>
        </pc:spChg>
        <pc:spChg chg="add mod">
          <ac:chgData name="Yoel Kortick" userId="167978f5-7f40-4909-85d5-d4149554ad4e" providerId="ADAL" clId="{A342A5EE-A6B0-4C4C-B1D9-2F22368D26C3}" dt="2024-08-08T11:03:37.523" v="6041" actId="14100"/>
          <ac:spMkLst>
            <pc:docMk/>
            <pc:sldMk cId="1354551685" sldId="952"/>
            <ac:spMk id="12" creationId="{31A9B673-41DD-41ED-4F77-36BCFFC737E0}"/>
          </ac:spMkLst>
        </pc:spChg>
        <pc:picChg chg="del">
          <ac:chgData name="Yoel Kortick" userId="167978f5-7f40-4909-85d5-d4149554ad4e" providerId="ADAL" clId="{A342A5EE-A6B0-4C4C-B1D9-2F22368D26C3}" dt="2024-08-08T11:00:21.511" v="5950" actId="478"/>
          <ac:picMkLst>
            <pc:docMk/>
            <pc:sldMk cId="1354551685" sldId="952"/>
            <ac:picMk id="3" creationId="{DE4D2C32-6911-5911-E424-ECB75754FBD0}"/>
          </ac:picMkLst>
        </pc:picChg>
        <pc:picChg chg="add mod ord">
          <ac:chgData name="Yoel Kortick" userId="167978f5-7f40-4909-85d5-d4149554ad4e" providerId="ADAL" clId="{A342A5EE-A6B0-4C4C-B1D9-2F22368D26C3}" dt="2024-08-08T11:03:40.690" v="6042" actId="208"/>
          <ac:picMkLst>
            <pc:docMk/>
            <pc:sldMk cId="1354551685" sldId="952"/>
            <ac:picMk id="8" creationId="{542E3D21-293F-F953-CA87-29BDF09DFF43}"/>
          </ac:picMkLst>
        </pc:picChg>
      </pc:sldChg>
      <pc:sldChg chg="addSp delSp modSp add mod">
        <pc:chgData name="Yoel Kortick" userId="167978f5-7f40-4909-85d5-d4149554ad4e" providerId="ADAL" clId="{A342A5EE-A6B0-4C4C-B1D9-2F22368D26C3}" dt="2024-08-08T12:02:08.444" v="8014" actId="255"/>
        <pc:sldMkLst>
          <pc:docMk/>
          <pc:sldMk cId="4190231975" sldId="953"/>
        </pc:sldMkLst>
        <pc:spChg chg="del">
          <ac:chgData name="Yoel Kortick" userId="167978f5-7f40-4909-85d5-d4149554ad4e" providerId="ADAL" clId="{A342A5EE-A6B0-4C4C-B1D9-2F22368D26C3}" dt="2024-08-08T11:18:10.110" v="6146" actId="478"/>
          <ac:spMkLst>
            <pc:docMk/>
            <pc:sldMk cId="4190231975" sldId="953"/>
            <ac:spMk id="4" creationId="{F052731A-F4B0-DF16-0505-2A277361C3F3}"/>
          </ac:spMkLst>
        </pc:spChg>
        <pc:spChg chg="mod">
          <ac:chgData name="Yoel Kortick" userId="167978f5-7f40-4909-85d5-d4149554ad4e" providerId="ADAL" clId="{A342A5EE-A6B0-4C4C-B1D9-2F22368D26C3}" dt="2024-08-08T11:19:00.949" v="6172" actId="1076"/>
          <ac:spMkLst>
            <pc:docMk/>
            <pc:sldMk cId="4190231975" sldId="953"/>
            <ac:spMk id="5" creationId="{F7544B72-BC76-BE04-E6DA-E7B31F419693}"/>
          </ac:spMkLst>
        </pc:spChg>
        <pc:spChg chg="del">
          <ac:chgData name="Yoel Kortick" userId="167978f5-7f40-4909-85d5-d4149554ad4e" providerId="ADAL" clId="{A342A5EE-A6B0-4C4C-B1D9-2F22368D26C3}" dt="2024-08-08T11:18:11.846" v="6147" actId="478"/>
          <ac:spMkLst>
            <pc:docMk/>
            <pc:sldMk cId="4190231975" sldId="953"/>
            <ac:spMk id="7" creationId="{3F29428B-16F4-4F87-7883-4F35E253C0D7}"/>
          </ac:spMkLst>
        </pc:spChg>
        <pc:spChg chg="mod">
          <ac:chgData name="Yoel Kortick" userId="167978f5-7f40-4909-85d5-d4149554ad4e" providerId="ADAL" clId="{A342A5EE-A6B0-4C4C-B1D9-2F22368D26C3}" dt="2024-08-08T11:24:21.220" v="6472" actId="404"/>
          <ac:spMkLst>
            <pc:docMk/>
            <pc:sldMk cId="4190231975" sldId="953"/>
            <ac:spMk id="10" creationId="{4C5297D4-1A90-BA7E-1EA2-3486955EA032}"/>
          </ac:spMkLst>
        </pc:spChg>
        <pc:spChg chg="mod">
          <ac:chgData name="Yoel Kortick" userId="167978f5-7f40-4909-85d5-d4149554ad4e" providerId="ADAL" clId="{A342A5EE-A6B0-4C4C-B1D9-2F22368D26C3}" dt="2024-08-08T12:02:08.444" v="8014" actId="255"/>
          <ac:spMkLst>
            <pc:docMk/>
            <pc:sldMk cId="4190231975" sldId="953"/>
            <ac:spMk id="11" creationId="{1ACE3884-5DD3-4F86-13C6-FF34F1D35C8C}"/>
          </ac:spMkLst>
        </pc:spChg>
        <pc:spChg chg="del">
          <ac:chgData name="Yoel Kortick" userId="167978f5-7f40-4909-85d5-d4149554ad4e" providerId="ADAL" clId="{A342A5EE-A6B0-4C4C-B1D9-2F22368D26C3}" dt="2024-08-08T11:18:56.537" v="6171" actId="478"/>
          <ac:spMkLst>
            <pc:docMk/>
            <pc:sldMk cId="4190231975" sldId="953"/>
            <ac:spMk id="12" creationId="{31A9B673-41DD-41ED-4F77-36BCFFC737E0}"/>
          </ac:spMkLst>
        </pc:spChg>
        <pc:picChg chg="add mod ord">
          <ac:chgData name="Yoel Kortick" userId="167978f5-7f40-4909-85d5-d4149554ad4e" providerId="ADAL" clId="{A342A5EE-A6B0-4C4C-B1D9-2F22368D26C3}" dt="2024-08-08T11:18:53.153" v="6170" actId="167"/>
          <ac:picMkLst>
            <pc:docMk/>
            <pc:sldMk cId="4190231975" sldId="953"/>
            <ac:picMk id="3" creationId="{F4257AE6-5743-BFC4-259E-4C6B8DF74D54}"/>
          </ac:picMkLst>
        </pc:picChg>
        <pc:picChg chg="del">
          <ac:chgData name="Yoel Kortick" userId="167978f5-7f40-4909-85d5-d4149554ad4e" providerId="ADAL" clId="{A342A5EE-A6B0-4C4C-B1D9-2F22368D26C3}" dt="2024-08-08T11:09:31.796" v="6049" actId="478"/>
          <ac:picMkLst>
            <pc:docMk/>
            <pc:sldMk cId="4190231975" sldId="953"/>
            <ac:picMk id="8" creationId="{542E3D21-293F-F953-CA87-29BDF09DFF43}"/>
          </ac:picMkLst>
        </pc:picChg>
      </pc:sldChg>
      <pc:sldChg chg="addSp delSp modSp add mod">
        <pc:chgData name="Yoel Kortick" userId="167978f5-7f40-4909-85d5-d4149554ad4e" providerId="ADAL" clId="{A342A5EE-A6B0-4C4C-B1D9-2F22368D26C3}" dt="2024-08-08T12:04:20.971" v="8209" actId="20577"/>
        <pc:sldMkLst>
          <pc:docMk/>
          <pc:sldMk cId="629516196" sldId="954"/>
        </pc:sldMkLst>
        <pc:spChg chg="mod">
          <ac:chgData name="Yoel Kortick" userId="167978f5-7f40-4909-85d5-d4149554ad4e" providerId="ADAL" clId="{A342A5EE-A6B0-4C4C-B1D9-2F22368D26C3}" dt="2024-08-08T12:03:53.431" v="8192" actId="1036"/>
          <ac:spMkLst>
            <pc:docMk/>
            <pc:sldMk cId="629516196" sldId="954"/>
            <ac:spMk id="5" creationId="{F7544B72-BC76-BE04-E6DA-E7B31F419693}"/>
          </ac:spMkLst>
        </pc:spChg>
        <pc:spChg chg="mod">
          <ac:chgData name="Yoel Kortick" userId="167978f5-7f40-4909-85d5-d4149554ad4e" providerId="ADAL" clId="{A342A5EE-A6B0-4C4C-B1D9-2F22368D26C3}" dt="2024-08-08T11:24:17.450" v="6470" actId="404"/>
          <ac:spMkLst>
            <pc:docMk/>
            <pc:sldMk cId="629516196" sldId="954"/>
            <ac:spMk id="10" creationId="{4C5297D4-1A90-BA7E-1EA2-3486955EA032}"/>
          </ac:spMkLst>
        </pc:spChg>
        <pc:spChg chg="mod">
          <ac:chgData name="Yoel Kortick" userId="167978f5-7f40-4909-85d5-d4149554ad4e" providerId="ADAL" clId="{A342A5EE-A6B0-4C4C-B1D9-2F22368D26C3}" dt="2024-08-08T12:04:20.971" v="8209" actId="20577"/>
          <ac:spMkLst>
            <pc:docMk/>
            <pc:sldMk cId="629516196" sldId="954"/>
            <ac:spMk id="11" creationId="{1ACE3884-5DD3-4F86-13C6-FF34F1D35C8C}"/>
          </ac:spMkLst>
        </pc:spChg>
        <pc:spChg chg="del">
          <ac:chgData name="Yoel Kortick" userId="167978f5-7f40-4909-85d5-d4149554ad4e" providerId="ADAL" clId="{A342A5EE-A6B0-4C4C-B1D9-2F22368D26C3}" dt="2024-08-08T11:19:14.622" v="6176" actId="478"/>
          <ac:spMkLst>
            <pc:docMk/>
            <pc:sldMk cId="629516196" sldId="954"/>
            <ac:spMk id="12" creationId="{31A9B673-41DD-41ED-4F77-36BCFFC737E0}"/>
          </ac:spMkLst>
        </pc:spChg>
        <pc:picChg chg="del">
          <ac:chgData name="Yoel Kortick" userId="167978f5-7f40-4909-85d5-d4149554ad4e" providerId="ADAL" clId="{A342A5EE-A6B0-4C4C-B1D9-2F22368D26C3}" dt="2024-08-08T11:18:48.645" v="6168" actId="478"/>
          <ac:picMkLst>
            <pc:docMk/>
            <pc:sldMk cId="629516196" sldId="954"/>
            <ac:picMk id="3" creationId="{F4257AE6-5743-BFC4-259E-4C6B8DF74D54}"/>
          </ac:picMkLst>
        </pc:picChg>
        <pc:picChg chg="add del">
          <ac:chgData name="Yoel Kortick" userId="167978f5-7f40-4909-85d5-d4149554ad4e" providerId="ADAL" clId="{A342A5EE-A6B0-4C4C-B1D9-2F22368D26C3}" dt="2024-08-08T11:19:09.830" v="6173" actId="478"/>
          <ac:picMkLst>
            <pc:docMk/>
            <pc:sldMk cId="629516196" sldId="954"/>
            <ac:picMk id="4" creationId="{3E0D0778-D6F5-7F46-3351-B194F0CE8D51}"/>
          </ac:picMkLst>
        </pc:picChg>
        <pc:picChg chg="add mod ord">
          <ac:chgData name="Yoel Kortick" userId="167978f5-7f40-4909-85d5-d4149554ad4e" providerId="ADAL" clId="{A342A5EE-A6B0-4C4C-B1D9-2F22368D26C3}" dt="2024-08-08T12:03:53.431" v="8192" actId="1036"/>
          <ac:picMkLst>
            <pc:docMk/>
            <pc:sldMk cId="629516196" sldId="954"/>
            <ac:picMk id="7" creationId="{B457B668-C8CC-ED1B-D921-71C8A54607CE}"/>
          </ac:picMkLst>
        </pc:picChg>
      </pc:sldChg>
      <pc:sldChg chg="addSp delSp modSp add mod">
        <pc:chgData name="Yoel Kortick" userId="167978f5-7f40-4909-85d5-d4149554ad4e" providerId="ADAL" clId="{A342A5EE-A6B0-4C4C-B1D9-2F22368D26C3}" dt="2024-08-08T11:24:13.404" v="6468" actId="404"/>
        <pc:sldMkLst>
          <pc:docMk/>
          <pc:sldMk cId="1292699341" sldId="955"/>
        </pc:sldMkLst>
        <pc:spChg chg="add mod">
          <ac:chgData name="Yoel Kortick" userId="167978f5-7f40-4909-85d5-d4149554ad4e" providerId="ADAL" clId="{A342A5EE-A6B0-4C4C-B1D9-2F22368D26C3}" dt="2024-08-08T11:20:30.901" v="6231" actId="571"/>
          <ac:spMkLst>
            <pc:docMk/>
            <pc:sldMk cId="1292699341" sldId="955"/>
            <ac:spMk id="4" creationId="{181277C4-0596-C8E7-B8D1-B19B89B29FC5}"/>
          </ac:spMkLst>
        </pc:spChg>
        <pc:spChg chg="mod">
          <ac:chgData name="Yoel Kortick" userId="167978f5-7f40-4909-85d5-d4149554ad4e" providerId="ADAL" clId="{A342A5EE-A6B0-4C4C-B1D9-2F22368D26C3}" dt="2024-08-08T11:20:14.178" v="6226" actId="1035"/>
          <ac:spMkLst>
            <pc:docMk/>
            <pc:sldMk cId="1292699341" sldId="955"/>
            <ac:spMk id="5" creationId="{F7544B72-BC76-BE04-E6DA-E7B31F419693}"/>
          </ac:spMkLst>
        </pc:spChg>
        <pc:spChg chg="mod">
          <ac:chgData name="Yoel Kortick" userId="167978f5-7f40-4909-85d5-d4149554ad4e" providerId="ADAL" clId="{A342A5EE-A6B0-4C4C-B1D9-2F22368D26C3}" dt="2024-08-08T11:24:13.404" v="6468" actId="404"/>
          <ac:spMkLst>
            <pc:docMk/>
            <pc:sldMk cId="1292699341" sldId="955"/>
            <ac:spMk id="10" creationId="{4C5297D4-1A90-BA7E-1EA2-3486955EA032}"/>
          </ac:spMkLst>
        </pc:spChg>
        <pc:spChg chg="mod">
          <ac:chgData name="Yoel Kortick" userId="167978f5-7f40-4909-85d5-d4149554ad4e" providerId="ADAL" clId="{A342A5EE-A6B0-4C4C-B1D9-2F22368D26C3}" dt="2024-08-08T11:20:24.091" v="6228" actId="6549"/>
          <ac:spMkLst>
            <pc:docMk/>
            <pc:sldMk cId="1292699341" sldId="955"/>
            <ac:spMk id="11" creationId="{1ACE3884-5DD3-4F86-13C6-FF34F1D35C8C}"/>
          </ac:spMkLst>
        </pc:spChg>
        <pc:picChg chg="add mod ord">
          <ac:chgData name="Yoel Kortick" userId="167978f5-7f40-4909-85d5-d4149554ad4e" providerId="ADAL" clId="{A342A5EE-A6B0-4C4C-B1D9-2F22368D26C3}" dt="2024-08-08T11:20:27.705" v="6230" actId="167"/>
          <ac:picMkLst>
            <pc:docMk/>
            <pc:sldMk cId="1292699341" sldId="955"/>
            <ac:picMk id="3" creationId="{DF476AA6-8842-19B4-4060-F099ECB7261E}"/>
          </ac:picMkLst>
        </pc:picChg>
        <pc:picChg chg="del">
          <ac:chgData name="Yoel Kortick" userId="167978f5-7f40-4909-85d5-d4149554ad4e" providerId="ADAL" clId="{A342A5EE-A6B0-4C4C-B1D9-2F22368D26C3}" dt="2024-08-08T11:20:00.797" v="6203" actId="478"/>
          <ac:picMkLst>
            <pc:docMk/>
            <pc:sldMk cId="1292699341" sldId="955"/>
            <ac:picMk id="7" creationId="{B457B668-C8CC-ED1B-D921-71C8A54607CE}"/>
          </ac:picMkLst>
        </pc:picChg>
      </pc:sldChg>
      <pc:sldChg chg="addSp delSp modSp add mod">
        <pc:chgData name="Yoel Kortick" userId="167978f5-7f40-4909-85d5-d4149554ad4e" providerId="ADAL" clId="{A342A5EE-A6B0-4C4C-B1D9-2F22368D26C3}" dt="2024-08-08T11:24:09.681" v="6466" actId="404"/>
        <pc:sldMkLst>
          <pc:docMk/>
          <pc:sldMk cId="183536572" sldId="956"/>
        </pc:sldMkLst>
        <pc:spChg chg="del">
          <ac:chgData name="Yoel Kortick" userId="167978f5-7f40-4909-85d5-d4149554ad4e" providerId="ADAL" clId="{A342A5EE-A6B0-4C4C-B1D9-2F22368D26C3}" dt="2024-08-08T11:21:32.079" v="6330" actId="478"/>
          <ac:spMkLst>
            <pc:docMk/>
            <pc:sldMk cId="183536572" sldId="956"/>
            <ac:spMk id="4" creationId="{181277C4-0596-C8E7-B8D1-B19B89B29FC5}"/>
          </ac:spMkLst>
        </pc:spChg>
        <pc:spChg chg="mod">
          <ac:chgData name="Yoel Kortick" userId="167978f5-7f40-4909-85d5-d4149554ad4e" providerId="ADAL" clId="{A342A5EE-A6B0-4C4C-B1D9-2F22368D26C3}" dt="2024-08-08T11:21:52.642" v="6353" actId="1036"/>
          <ac:spMkLst>
            <pc:docMk/>
            <pc:sldMk cId="183536572" sldId="956"/>
            <ac:spMk id="5" creationId="{F7544B72-BC76-BE04-E6DA-E7B31F419693}"/>
          </ac:spMkLst>
        </pc:spChg>
        <pc:spChg chg="mod">
          <ac:chgData name="Yoel Kortick" userId="167978f5-7f40-4909-85d5-d4149554ad4e" providerId="ADAL" clId="{A342A5EE-A6B0-4C4C-B1D9-2F22368D26C3}" dt="2024-08-08T11:24:09.681" v="6466" actId="404"/>
          <ac:spMkLst>
            <pc:docMk/>
            <pc:sldMk cId="183536572" sldId="956"/>
            <ac:spMk id="10" creationId="{4C5297D4-1A90-BA7E-1EA2-3486955EA032}"/>
          </ac:spMkLst>
        </pc:spChg>
        <pc:spChg chg="mod">
          <ac:chgData name="Yoel Kortick" userId="167978f5-7f40-4909-85d5-d4149554ad4e" providerId="ADAL" clId="{A342A5EE-A6B0-4C4C-B1D9-2F22368D26C3}" dt="2024-08-08T11:21:43.320" v="6334" actId="313"/>
          <ac:spMkLst>
            <pc:docMk/>
            <pc:sldMk cId="183536572" sldId="956"/>
            <ac:spMk id="11" creationId="{1ACE3884-5DD3-4F86-13C6-FF34F1D35C8C}"/>
          </ac:spMkLst>
        </pc:spChg>
        <pc:picChg chg="del">
          <ac:chgData name="Yoel Kortick" userId="167978f5-7f40-4909-85d5-d4149554ad4e" providerId="ADAL" clId="{A342A5EE-A6B0-4C4C-B1D9-2F22368D26C3}" dt="2024-08-08T11:21:21.975" v="6326" actId="478"/>
          <ac:picMkLst>
            <pc:docMk/>
            <pc:sldMk cId="183536572" sldId="956"/>
            <ac:picMk id="3" creationId="{DF476AA6-8842-19B4-4060-F099ECB7261E}"/>
          </ac:picMkLst>
        </pc:picChg>
        <pc:picChg chg="add mod ord">
          <ac:chgData name="Yoel Kortick" userId="167978f5-7f40-4909-85d5-d4149554ad4e" providerId="ADAL" clId="{A342A5EE-A6B0-4C4C-B1D9-2F22368D26C3}" dt="2024-08-08T11:21:37.613" v="6333" actId="208"/>
          <ac:picMkLst>
            <pc:docMk/>
            <pc:sldMk cId="183536572" sldId="956"/>
            <ac:picMk id="6" creationId="{96E1ADFD-CB1D-4FF4-5130-A2C75F6A6C9A}"/>
          </ac:picMkLst>
        </pc:picChg>
      </pc:sldChg>
      <pc:sldChg chg="addSp delSp modSp add mod">
        <pc:chgData name="Yoel Kortick" userId="167978f5-7f40-4909-85d5-d4149554ad4e" providerId="ADAL" clId="{A342A5EE-A6B0-4C4C-B1D9-2F22368D26C3}" dt="2024-08-08T11:24:06.106" v="6464" actId="404"/>
        <pc:sldMkLst>
          <pc:docMk/>
          <pc:sldMk cId="8132024" sldId="957"/>
        </pc:sldMkLst>
        <pc:spChg chg="add mod">
          <ac:chgData name="Yoel Kortick" userId="167978f5-7f40-4909-85d5-d4149554ad4e" providerId="ADAL" clId="{A342A5EE-A6B0-4C4C-B1D9-2F22368D26C3}" dt="2024-08-08T11:23:05.629" v="6441" actId="1035"/>
          <ac:spMkLst>
            <pc:docMk/>
            <pc:sldMk cId="8132024" sldId="957"/>
            <ac:spMk id="4" creationId="{58DDFFF2-441B-164F-2875-C55199D92846}"/>
          </ac:spMkLst>
        </pc:spChg>
        <pc:spChg chg="mod">
          <ac:chgData name="Yoel Kortick" userId="167978f5-7f40-4909-85d5-d4149554ad4e" providerId="ADAL" clId="{A342A5EE-A6B0-4C4C-B1D9-2F22368D26C3}" dt="2024-08-08T11:22:55.147" v="6435" actId="1037"/>
          <ac:spMkLst>
            <pc:docMk/>
            <pc:sldMk cId="8132024" sldId="957"/>
            <ac:spMk id="5" creationId="{F7544B72-BC76-BE04-E6DA-E7B31F419693}"/>
          </ac:spMkLst>
        </pc:spChg>
        <pc:spChg chg="add mod">
          <ac:chgData name="Yoel Kortick" userId="167978f5-7f40-4909-85d5-d4149554ad4e" providerId="ADAL" clId="{A342A5EE-A6B0-4C4C-B1D9-2F22368D26C3}" dt="2024-08-08T11:23:10.571" v="6443" actId="14100"/>
          <ac:spMkLst>
            <pc:docMk/>
            <pc:sldMk cId="8132024" sldId="957"/>
            <ac:spMk id="7" creationId="{DEDAFBA7-6287-0E3C-F3DD-62E4A0EA150B}"/>
          </ac:spMkLst>
        </pc:spChg>
        <pc:spChg chg="mod">
          <ac:chgData name="Yoel Kortick" userId="167978f5-7f40-4909-85d5-d4149554ad4e" providerId="ADAL" clId="{A342A5EE-A6B0-4C4C-B1D9-2F22368D26C3}" dt="2024-08-08T11:24:06.106" v="6464" actId="404"/>
          <ac:spMkLst>
            <pc:docMk/>
            <pc:sldMk cId="8132024" sldId="957"/>
            <ac:spMk id="10" creationId="{4C5297D4-1A90-BA7E-1EA2-3486955EA032}"/>
          </ac:spMkLst>
        </pc:spChg>
        <pc:spChg chg="mod">
          <ac:chgData name="Yoel Kortick" userId="167978f5-7f40-4909-85d5-d4149554ad4e" providerId="ADAL" clId="{A342A5EE-A6B0-4C4C-B1D9-2F22368D26C3}" dt="2024-08-08T11:22:40.851" v="6405" actId="20577"/>
          <ac:spMkLst>
            <pc:docMk/>
            <pc:sldMk cId="8132024" sldId="957"/>
            <ac:spMk id="11" creationId="{1ACE3884-5DD3-4F86-13C6-FF34F1D35C8C}"/>
          </ac:spMkLst>
        </pc:spChg>
        <pc:picChg chg="add mod ord">
          <ac:chgData name="Yoel Kortick" userId="167978f5-7f40-4909-85d5-d4149554ad4e" providerId="ADAL" clId="{A342A5EE-A6B0-4C4C-B1D9-2F22368D26C3}" dt="2024-08-08T11:23:12.830" v="6444" actId="208"/>
          <ac:picMkLst>
            <pc:docMk/>
            <pc:sldMk cId="8132024" sldId="957"/>
            <ac:picMk id="3" creationId="{9718932A-B4B7-FD39-0BC2-071441120CB2}"/>
          </ac:picMkLst>
        </pc:picChg>
        <pc:picChg chg="del">
          <ac:chgData name="Yoel Kortick" userId="167978f5-7f40-4909-85d5-d4149554ad4e" providerId="ADAL" clId="{A342A5EE-A6B0-4C4C-B1D9-2F22368D26C3}" dt="2024-08-08T11:22:43.184" v="6406" actId="478"/>
          <ac:picMkLst>
            <pc:docMk/>
            <pc:sldMk cId="8132024" sldId="957"/>
            <ac:picMk id="6" creationId="{96E1ADFD-CB1D-4FF4-5130-A2C75F6A6C9A}"/>
          </ac:picMkLst>
        </pc:picChg>
      </pc:sldChg>
      <pc:sldChg chg="addSp delSp modSp add mod">
        <pc:chgData name="Yoel Kortick" userId="167978f5-7f40-4909-85d5-d4149554ad4e" providerId="ADAL" clId="{A342A5EE-A6B0-4C4C-B1D9-2F22368D26C3}" dt="2024-08-08T12:05:51.612" v="8250" actId="208"/>
        <pc:sldMkLst>
          <pc:docMk/>
          <pc:sldMk cId="1739759316" sldId="958"/>
        </pc:sldMkLst>
        <pc:spChg chg="mod">
          <ac:chgData name="Yoel Kortick" userId="167978f5-7f40-4909-85d5-d4149554ad4e" providerId="ADAL" clId="{A342A5EE-A6B0-4C4C-B1D9-2F22368D26C3}" dt="2024-08-08T11:24:01.215" v="6462" actId="404"/>
          <ac:spMkLst>
            <pc:docMk/>
            <pc:sldMk cId="1739759316" sldId="958"/>
            <ac:spMk id="10" creationId="{4C5297D4-1A90-BA7E-1EA2-3486955EA032}"/>
          </ac:spMkLst>
        </pc:spChg>
        <pc:spChg chg="mod">
          <ac:chgData name="Yoel Kortick" userId="167978f5-7f40-4909-85d5-d4149554ad4e" providerId="ADAL" clId="{A342A5EE-A6B0-4C4C-B1D9-2F22368D26C3}" dt="2024-08-08T12:04:43.906" v="8218" actId="6549"/>
          <ac:spMkLst>
            <pc:docMk/>
            <pc:sldMk cId="1739759316" sldId="958"/>
            <ac:spMk id="11" creationId="{1ACE3884-5DD3-4F86-13C6-FF34F1D35C8C}"/>
          </ac:spMkLst>
        </pc:spChg>
        <pc:spChg chg="add">
          <ac:chgData name="Yoel Kortick" userId="167978f5-7f40-4909-85d5-d4149554ad4e" providerId="ADAL" clId="{A342A5EE-A6B0-4C4C-B1D9-2F22368D26C3}" dt="2024-08-08T12:05:49.241" v="8249" actId="11529"/>
          <ac:spMkLst>
            <pc:docMk/>
            <pc:sldMk cId="1739759316" sldId="958"/>
            <ac:spMk id="13" creationId="{7519416D-E64E-AEC0-2214-CAA38C5D0BEE}"/>
          </ac:spMkLst>
        </pc:spChg>
        <pc:picChg chg="del">
          <ac:chgData name="Yoel Kortick" userId="167978f5-7f40-4909-85d5-d4149554ad4e" providerId="ADAL" clId="{A342A5EE-A6B0-4C4C-B1D9-2F22368D26C3}" dt="2024-08-08T11:26:38.902" v="6483" actId="478"/>
          <ac:picMkLst>
            <pc:docMk/>
            <pc:sldMk cId="1739759316" sldId="958"/>
            <ac:picMk id="3" creationId="{9718932A-B4B7-FD39-0BC2-071441120CB2}"/>
          </ac:picMkLst>
        </pc:picChg>
        <pc:picChg chg="add del">
          <ac:chgData name="Yoel Kortick" userId="167978f5-7f40-4909-85d5-d4149554ad4e" providerId="ADAL" clId="{A342A5EE-A6B0-4C4C-B1D9-2F22368D26C3}" dt="2024-08-08T12:05:34.911" v="8221" actId="478"/>
          <ac:picMkLst>
            <pc:docMk/>
            <pc:sldMk cId="1739759316" sldId="958"/>
            <ac:picMk id="3" creationId="{B262A676-F59E-B26A-1E91-FE1C71EF2BAC}"/>
          </ac:picMkLst>
        </pc:picChg>
        <pc:picChg chg="add del mod ord">
          <ac:chgData name="Yoel Kortick" userId="167978f5-7f40-4909-85d5-d4149554ad4e" providerId="ADAL" clId="{A342A5EE-A6B0-4C4C-B1D9-2F22368D26C3}" dt="2024-08-08T12:05:20.736" v="8219" actId="478"/>
          <ac:picMkLst>
            <pc:docMk/>
            <pc:sldMk cId="1739759316" sldId="958"/>
            <ac:picMk id="6" creationId="{A9BFEDF7-CC62-58C0-DE18-29A7981F240B}"/>
          </ac:picMkLst>
        </pc:picChg>
        <pc:picChg chg="add mod ord">
          <ac:chgData name="Yoel Kortick" userId="167978f5-7f40-4909-85d5-d4149554ad4e" providerId="ADAL" clId="{A342A5EE-A6B0-4C4C-B1D9-2F22368D26C3}" dt="2024-08-08T12:05:51.612" v="8250" actId="208"/>
          <ac:picMkLst>
            <pc:docMk/>
            <pc:sldMk cId="1739759316" sldId="958"/>
            <ac:picMk id="12" creationId="{35745AF0-EE8B-B74F-06AF-5D0950BA88A7}"/>
          </ac:picMkLst>
        </pc:picChg>
      </pc:sldChg>
      <pc:sldChg chg="addSp delSp modSp add mod">
        <pc:chgData name="Yoel Kortick" userId="167978f5-7f40-4909-85d5-d4149554ad4e" providerId="ADAL" clId="{A342A5EE-A6B0-4C4C-B1D9-2F22368D26C3}" dt="2024-08-08T12:06:29.108" v="8252" actId="20577"/>
        <pc:sldMkLst>
          <pc:docMk/>
          <pc:sldMk cId="2588941276" sldId="959"/>
        </pc:sldMkLst>
        <pc:spChg chg="del">
          <ac:chgData name="Yoel Kortick" userId="167978f5-7f40-4909-85d5-d4149554ad4e" providerId="ADAL" clId="{A342A5EE-A6B0-4C4C-B1D9-2F22368D26C3}" dt="2024-08-08T11:42:14.845" v="7239" actId="478"/>
          <ac:spMkLst>
            <pc:docMk/>
            <pc:sldMk cId="2588941276" sldId="959"/>
            <ac:spMk id="6" creationId="{AF3A2BE5-1660-F3C3-D533-4FAFC5CA38B3}"/>
          </ac:spMkLst>
        </pc:spChg>
        <pc:spChg chg="mod">
          <ac:chgData name="Yoel Kortick" userId="167978f5-7f40-4909-85d5-d4149554ad4e" providerId="ADAL" clId="{A342A5EE-A6B0-4C4C-B1D9-2F22368D26C3}" dt="2024-08-08T11:42:12.469" v="7238" actId="14100"/>
          <ac:spMkLst>
            <pc:docMk/>
            <pc:sldMk cId="2588941276" sldId="959"/>
            <ac:spMk id="7" creationId="{537AE5B5-53F0-4042-2679-73B39847FE76}"/>
          </ac:spMkLst>
        </pc:spChg>
        <pc:spChg chg="mod">
          <ac:chgData name="Yoel Kortick" userId="167978f5-7f40-4909-85d5-d4149554ad4e" providerId="ADAL" clId="{A342A5EE-A6B0-4C4C-B1D9-2F22368D26C3}" dt="2024-08-08T12:06:29.108" v="8252" actId="20577"/>
          <ac:spMkLst>
            <pc:docMk/>
            <pc:sldMk cId="2588941276" sldId="959"/>
            <ac:spMk id="11" creationId="{1ACE3884-5DD3-4F86-13C6-FF34F1D35C8C}"/>
          </ac:spMkLst>
        </pc:spChg>
        <pc:spChg chg="mod">
          <ac:chgData name="Yoel Kortick" userId="167978f5-7f40-4909-85d5-d4149554ad4e" providerId="ADAL" clId="{A342A5EE-A6B0-4C4C-B1D9-2F22368D26C3}" dt="2024-08-08T11:42:05.653" v="7236" actId="14100"/>
          <ac:spMkLst>
            <pc:docMk/>
            <pc:sldMk cId="2588941276" sldId="959"/>
            <ac:spMk id="12" creationId="{E428F475-931B-BA91-09C1-92D02D9A0FD2}"/>
          </ac:spMkLst>
        </pc:spChg>
        <pc:picChg chg="add mod ord">
          <ac:chgData name="Yoel Kortick" userId="167978f5-7f40-4909-85d5-d4149554ad4e" providerId="ADAL" clId="{A342A5EE-A6B0-4C4C-B1D9-2F22368D26C3}" dt="2024-08-08T11:43:11.917" v="7240" actId="208"/>
          <ac:picMkLst>
            <pc:docMk/>
            <pc:sldMk cId="2588941276" sldId="959"/>
            <ac:picMk id="3" creationId="{3EAC84CD-884D-E148-A5B7-805A4DBADD86}"/>
          </ac:picMkLst>
        </pc:picChg>
        <pc:picChg chg="del">
          <ac:chgData name="Yoel Kortick" userId="167978f5-7f40-4909-85d5-d4149554ad4e" providerId="ADAL" clId="{A342A5EE-A6B0-4C4C-B1D9-2F22368D26C3}" dt="2024-08-08T11:41:57.909" v="7216" actId="478"/>
          <ac:picMkLst>
            <pc:docMk/>
            <pc:sldMk cId="2588941276" sldId="959"/>
            <ac:picMk id="5" creationId="{A353ED9F-F2A9-842F-D3A1-FD45D227B4DC}"/>
          </ac:picMkLst>
        </pc:picChg>
      </pc:sldChg>
      <pc:sldChg chg="addSp delSp modSp add mod">
        <pc:chgData name="Yoel Kortick" userId="167978f5-7f40-4909-85d5-d4149554ad4e" providerId="ADAL" clId="{A342A5EE-A6B0-4C4C-B1D9-2F22368D26C3}" dt="2024-08-08T12:06:35.934" v="8253" actId="208"/>
        <pc:sldMkLst>
          <pc:docMk/>
          <pc:sldMk cId="750685153" sldId="960"/>
        </pc:sldMkLst>
        <pc:spChg chg="mod">
          <ac:chgData name="Yoel Kortick" userId="167978f5-7f40-4909-85d5-d4149554ad4e" providerId="ADAL" clId="{A342A5EE-A6B0-4C4C-B1D9-2F22368D26C3}" dt="2024-08-08T11:45:57.828" v="7561" actId="1076"/>
          <ac:spMkLst>
            <pc:docMk/>
            <pc:sldMk cId="750685153" sldId="960"/>
            <ac:spMk id="7" creationId="{537AE5B5-53F0-4042-2679-73B39847FE76}"/>
          </ac:spMkLst>
        </pc:spChg>
        <pc:spChg chg="mod">
          <ac:chgData name="Yoel Kortick" userId="167978f5-7f40-4909-85d5-d4149554ad4e" providerId="ADAL" clId="{A342A5EE-A6B0-4C4C-B1D9-2F22368D26C3}" dt="2024-08-08T11:44:46.153" v="7519" actId="14100"/>
          <ac:spMkLst>
            <pc:docMk/>
            <pc:sldMk cId="750685153" sldId="960"/>
            <ac:spMk id="11" creationId="{1ACE3884-5DD3-4F86-13C6-FF34F1D35C8C}"/>
          </ac:spMkLst>
        </pc:spChg>
        <pc:spChg chg="mod">
          <ac:chgData name="Yoel Kortick" userId="167978f5-7f40-4909-85d5-d4149554ad4e" providerId="ADAL" clId="{A342A5EE-A6B0-4C4C-B1D9-2F22368D26C3}" dt="2024-08-08T11:46:07.148" v="7565" actId="14100"/>
          <ac:spMkLst>
            <pc:docMk/>
            <pc:sldMk cId="750685153" sldId="960"/>
            <ac:spMk id="12" creationId="{E428F475-931B-BA91-09C1-92D02D9A0FD2}"/>
          </ac:spMkLst>
        </pc:spChg>
        <pc:picChg chg="del">
          <ac:chgData name="Yoel Kortick" userId="167978f5-7f40-4909-85d5-d4149554ad4e" providerId="ADAL" clId="{A342A5EE-A6B0-4C4C-B1D9-2F22368D26C3}" dt="2024-08-08T11:43:56.071" v="7436" actId="478"/>
          <ac:picMkLst>
            <pc:docMk/>
            <pc:sldMk cId="750685153" sldId="960"/>
            <ac:picMk id="3" creationId="{3EAC84CD-884D-E148-A5B7-805A4DBADD86}"/>
          </ac:picMkLst>
        </pc:picChg>
        <pc:picChg chg="add del mod ord">
          <ac:chgData name="Yoel Kortick" userId="167978f5-7f40-4909-85d5-d4149554ad4e" providerId="ADAL" clId="{A342A5EE-A6B0-4C4C-B1D9-2F22368D26C3}" dt="2024-08-08T11:45:43.106" v="7530" actId="478"/>
          <ac:picMkLst>
            <pc:docMk/>
            <pc:sldMk cId="750685153" sldId="960"/>
            <ac:picMk id="4" creationId="{378A9EC3-4397-378F-9451-358D52CC721C}"/>
          </ac:picMkLst>
        </pc:picChg>
        <pc:picChg chg="add mod ord">
          <ac:chgData name="Yoel Kortick" userId="167978f5-7f40-4909-85d5-d4149554ad4e" providerId="ADAL" clId="{A342A5EE-A6B0-4C4C-B1D9-2F22368D26C3}" dt="2024-08-08T12:06:35.934" v="8253" actId="208"/>
          <ac:picMkLst>
            <pc:docMk/>
            <pc:sldMk cId="750685153" sldId="960"/>
            <ac:picMk id="6" creationId="{EFE1727B-FE69-45B1-F7DA-EB017185F6A1}"/>
          </ac:picMkLst>
        </pc:picChg>
      </pc:sldChg>
      <pc:sldChg chg="modSp add mod">
        <pc:chgData name="Yoel Kortick" userId="167978f5-7f40-4909-85d5-d4149554ad4e" providerId="ADAL" clId="{A342A5EE-A6B0-4C4C-B1D9-2F22368D26C3}" dt="2024-08-08T11:45:15.825" v="7529" actId="208"/>
        <pc:sldMkLst>
          <pc:docMk/>
          <pc:sldMk cId="453308646" sldId="961"/>
        </pc:sldMkLst>
        <pc:spChg chg="mod">
          <ac:chgData name="Yoel Kortick" userId="167978f5-7f40-4909-85d5-d4149554ad4e" providerId="ADAL" clId="{A342A5EE-A6B0-4C4C-B1D9-2F22368D26C3}" dt="2024-08-08T11:45:06.038" v="7528" actId="313"/>
          <ac:spMkLst>
            <pc:docMk/>
            <pc:sldMk cId="453308646" sldId="961"/>
            <ac:spMk id="11" creationId="{1ACE3884-5DD3-4F86-13C6-FF34F1D35C8C}"/>
          </ac:spMkLst>
        </pc:spChg>
        <pc:picChg chg="mod">
          <ac:chgData name="Yoel Kortick" userId="167978f5-7f40-4909-85d5-d4149554ad4e" providerId="ADAL" clId="{A342A5EE-A6B0-4C4C-B1D9-2F22368D26C3}" dt="2024-08-08T11:45:15.825" v="7529" actId="208"/>
          <ac:picMkLst>
            <pc:docMk/>
            <pc:sldMk cId="453308646" sldId="961"/>
            <ac:picMk id="4" creationId="{378A9EC3-4397-378F-9451-358D52CC721C}"/>
          </ac:picMkLst>
        </pc:picChg>
      </pc:sldChg>
    </pc:docChg>
  </pc:docChgLst>
  <pc:docChgLst>
    <pc:chgData name="Yoel Kortick" userId="167978f5-7f40-4909-85d5-d4149554ad4e" providerId="ADAL" clId="{F3ECF923-5C5A-4CBA-9ABC-5FC1100F3C53}"/>
    <pc:docChg chg="undo custSel addSld modSld sldOrd modSection">
      <pc:chgData name="Yoel Kortick" userId="167978f5-7f40-4909-85d5-d4149554ad4e" providerId="ADAL" clId="{F3ECF923-5C5A-4CBA-9ABC-5FC1100F3C53}" dt="2024-08-07T10:43:08.917" v="2933" actId="14100"/>
      <pc:docMkLst>
        <pc:docMk/>
      </pc:docMkLst>
      <pc:sldChg chg="modSp mod">
        <pc:chgData name="Yoel Kortick" userId="167978f5-7f40-4909-85d5-d4149554ad4e" providerId="ADAL" clId="{F3ECF923-5C5A-4CBA-9ABC-5FC1100F3C53}" dt="2024-08-07T10:43:08.917" v="2933" actId="14100"/>
        <pc:sldMkLst>
          <pc:docMk/>
          <pc:sldMk cId="2594056538" sldId="647"/>
        </pc:sldMkLst>
        <pc:spChg chg="mod">
          <ac:chgData name="Yoel Kortick" userId="167978f5-7f40-4909-85d5-d4149554ad4e" providerId="ADAL" clId="{F3ECF923-5C5A-4CBA-9ABC-5FC1100F3C53}" dt="2024-08-07T07:20:59.905" v="825"/>
          <ac:spMkLst>
            <pc:docMk/>
            <pc:sldMk cId="2594056538" sldId="647"/>
            <ac:spMk id="3" creationId="{CB9463A4-51FE-33CE-9ECD-B99FC1EC1880}"/>
          </ac:spMkLst>
        </pc:spChg>
        <pc:spChg chg="mod">
          <ac:chgData name="Yoel Kortick" userId="167978f5-7f40-4909-85d5-d4149554ad4e" providerId="ADAL" clId="{F3ECF923-5C5A-4CBA-9ABC-5FC1100F3C53}" dt="2024-08-07T10:43:08.917" v="2933" actId="14100"/>
          <ac:spMkLst>
            <pc:docMk/>
            <pc:sldMk cId="2594056538" sldId="647"/>
            <ac:spMk id="21" creationId="{4B557451-4271-4B3E-23ED-1E236F2D7796}"/>
          </ac:spMkLst>
        </pc:spChg>
      </pc:sldChg>
      <pc:sldChg chg="modSp mod">
        <pc:chgData name="Yoel Kortick" userId="167978f5-7f40-4909-85d5-d4149554ad4e" providerId="ADAL" clId="{F3ECF923-5C5A-4CBA-9ABC-5FC1100F3C53}" dt="2024-08-07T10:23:42.526" v="2899"/>
        <pc:sldMkLst>
          <pc:docMk/>
          <pc:sldMk cId="2401584553" sldId="696"/>
        </pc:sldMkLst>
        <pc:spChg chg="mod">
          <ac:chgData name="Yoel Kortick" userId="167978f5-7f40-4909-85d5-d4149554ad4e" providerId="ADAL" clId="{F3ECF923-5C5A-4CBA-9ABC-5FC1100F3C53}" dt="2024-08-07T10:23:42.526" v="2899"/>
          <ac:spMkLst>
            <pc:docMk/>
            <pc:sldMk cId="2401584553" sldId="696"/>
            <ac:spMk id="6" creationId="{65F3B852-286D-55BD-2B1D-F4756EAB082C}"/>
          </ac:spMkLst>
        </pc:spChg>
      </pc:sldChg>
      <pc:sldChg chg="modSp">
        <pc:chgData name="Yoel Kortick" userId="167978f5-7f40-4909-85d5-d4149554ad4e" providerId="ADAL" clId="{F3ECF923-5C5A-4CBA-9ABC-5FC1100F3C53}" dt="2024-08-07T07:20:59.905" v="825"/>
        <pc:sldMkLst>
          <pc:docMk/>
          <pc:sldMk cId="2470152550" sldId="865"/>
        </pc:sldMkLst>
        <pc:spChg chg="mod">
          <ac:chgData name="Yoel Kortick" userId="167978f5-7f40-4909-85d5-d4149554ad4e" providerId="ADAL" clId="{F3ECF923-5C5A-4CBA-9ABC-5FC1100F3C53}" dt="2024-08-07T07:20:59.905" v="825"/>
          <ac:spMkLst>
            <pc:docMk/>
            <pc:sldMk cId="2470152550" sldId="865"/>
            <ac:spMk id="4" creationId="{9CBCD717-1DC1-2608-3D5A-7ECD9297188A}"/>
          </ac:spMkLst>
        </pc:spChg>
        <pc:spChg chg="mod">
          <ac:chgData name="Yoel Kortick" userId="167978f5-7f40-4909-85d5-d4149554ad4e" providerId="ADAL" clId="{F3ECF923-5C5A-4CBA-9ABC-5FC1100F3C53}" dt="2024-08-07T07:20:59.905" v="825"/>
          <ac:spMkLst>
            <pc:docMk/>
            <pc:sldMk cId="2470152550" sldId="865"/>
            <ac:spMk id="11" creationId="{1ACE3884-5DD3-4F86-13C6-FF34F1D35C8C}"/>
          </ac:spMkLst>
        </pc:spChg>
      </pc:sldChg>
      <pc:sldChg chg="addSp modSp mod">
        <pc:chgData name="Yoel Kortick" userId="167978f5-7f40-4909-85d5-d4149554ad4e" providerId="ADAL" clId="{F3ECF923-5C5A-4CBA-9ABC-5FC1100F3C53}" dt="2024-08-07T07:20:59.905" v="825"/>
        <pc:sldMkLst>
          <pc:docMk/>
          <pc:sldMk cId="2930318453" sldId="894"/>
        </pc:sldMkLst>
        <pc:spChg chg="add mod">
          <ac:chgData name="Yoel Kortick" userId="167978f5-7f40-4909-85d5-d4149554ad4e" providerId="ADAL" clId="{F3ECF923-5C5A-4CBA-9ABC-5FC1100F3C53}" dt="2024-08-07T07:20:59.905" v="825"/>
          <ac:spMkLst>
            <pc:docMk/>
            <pc:sldMk cId="2930318453" sldId="894"/>
            <ac:spMk id="2" creationId="{F73B0E7F-8AD7-D864-EC51-185EE602735C}"/>
          </ac:spMkLst>
        </pc:spChg>
        <pc:spChg chg="mod">
          <ac:chgData name="Yoel Kortick" userId="167978f5-7f40-4909-85d5-d4149554ad4e" providerId="ADAL" clId="{F3ECF923-5C5A-4CBA-9ABC-5FC1100F3C53}" dt="2024-08-07T07:20:59.905" v="825"/>
          <ac:spMkLst>
            <pc:docMk/>
            <pc:sldMk cId="2930318453" sldId="894"/>
            <ac:spMk id="11" creationId="{1ACE3884-5DD3-4F86-13C6-FF34F1D35C8C}"/>
          </ac:spMkLst>
        </pc:spChg>
        <pc:spChg chg="mod">
          <ac:chgData name="Yoel Kortick" userId="167978f5-7f40-4909-85d5-d4149554ad4e" providerId="ADAL" clId="{F3ECF923-5C5A-4CBA-9ABC-5FC1100F3C53}" dt="2024-08-07T07:16:25.463" v="653" actId="1036"/>
          <ac:spMkLst>
            <pc:docMk/>
            <pc:sldMk cId="2930318453" sldId="894"/>
            <ac:spMk id="12" creationId="{1D7F6E4F-959E-9B4C-D0FF-09623FF48D29}"/>
          </ac:spMkLst>
        </pc:spChg>
        <pc:spChg chg="mod">
          <ac:chgData name="Yoel Kortick" userId="167978f5-7f40-4909-85d5-d4149554ad4e" providerId="ADAL" clId="{F3ECF923-5C5A-4CBA-9ABC-5FC1100F3C53}" dt="2024-08-07T07:16:25.463" v="653" actId="1036"/>
          <ac:spMkLst>
            <pc:docMk/>
            <pc:sldMk cId="2930318453" sldId="894"/>
            <ac:spMk id="13" creationId="{9953C8DE-A1F3-60E3-ED46-DB2C0CB9DBBD}"/>
          </ac:spMkLst>
        </pc:spChg>
        <pc:spChg chg="mod">
          <ac:chgData name="Yoel Kortick" userId="167978f5-7f40-4909-85d5-d4149554ad4e" providerId="ADAL" clId="{F3ECF923-5C5A-4CBA-9ABC-5FC1100F3C53}" dt="2024-08-07T07:16:25.463" v="653" actId="1036"/>
          <ac:spMkLst>
            <pc:docMk/>
            <pc:sldMk cId="2930318453" sldId="894"/>
            <ac:spMk id="14" creationId="{9D907C67-1D15-5A1D-7CC0-C9774993F97B}"/>
          </ac:spMkLst>
        </pc:spChg>
        <pc:spChg chg="mod">
          <ac:chgData name="Yoel Kortick" userId="167978f5-7f40-4909-85d5-d4149554ad4e" providerId="ADAL" clId="{F3ECF923-5C5A-4CBA-9ABC-5FC1100F3C53}" dt="2024-08-07T07:16:25.463" v="653" actId="1036"/>
          <ac:spMkLst>
            <pc:docMk/>
            <pc:sldMk cId="2930318453" sldId="894"/>
            <ac:spMk id="15" creationId="{916EE23A-8D33-1A21-CA7B-5399F076A847}"/>
          </ac:spMkLst>
        </pc:spChg>
        <pc:spChg chg="mod">
          <ac:chgData name="Yoel Kortick" userId="167978f5-7f40-4909-85d5-d4149554ad4e" providerId="ADAL" clId="{F3ECF923-5C5A-4CBA-9ABC-5FC1100F3C53}" dt="2024-08-07T07:16:25.463" v="653" actId="1036"/>
          <ac:spMkLst>
            <pc:docMk/>
            <pc:sldMk cId="2930318453" sldId="894"/>
            <ac:spMk id="16" creationId="{E8F4A674-9235-6371-E286-D22E091EC693}"/>
          </ac:spMkLst>
        </pc:spChg>
        <pc:picChg chg="mod">
          <ac:chgData name="Yoel Kortick" userId="167978f5-7f40-4909-85d5-d4149554ad4e" providerId="ADAL" clId="{F3ECF923-5C5A-4CBA-9ABC-5FC1100F3C53}" dt="2024-08-07T07:16:25.463" v="653" actId="1036"/>
          <ac:picMkLst>
            <pc:docMk/>
            <pc:sldMk cId="2930318453" sldId="894"/>
            <ac:picMk id="10" creationId="{4C9D6A89-5D19-8078-AC1E-C17A87F6363D}"/>
          </ac:picMkLst>
        </pc:picChg>
        <pc:cxnChg chg="add">
          <ac:chgData name="Yoel Kortick" userId="167978f5-7f40-4909-85d5-d4149554ad4e" providerId="ADAL" clId="{F3ECF923-5C5A-4CBA-9ABC-5FC1100F3C53}" dt="2024-08-07T07:17:21.657" v="666" actId="11529"/>
          <ac:cxnSpMkLst>
            <pc:docMk/>
            <pc:sldMk cId="2930318453" sldId="894"/>
            <ac:cxnSpMk id="5" creationId="{76543CE5-7497-FA59-C976-DBF7A1A2F580}"/>
          </ac:cxnSpMkLst>
        </pc:cxnChg>
      </pc:sldChg>
      <pc:sldChg chg="modSp mod">
        <pc:chgData name="Yoel Kortick" userId="167978f5-7f40-4909-85d5-d4149554ad4e" providerId="ADAL" clId="{F3ECF923-5C5A-4CBA-9ABC-5FC1100F3C53}" dt="2024-08-07T07:06:48.522" v="2" actId="14734"/>
        <pc:sldMkLst>
          <pc:docMk/>
          <pc:sldMk cId="1750647774" sldId="897"/>
        </pc:sldMkLst>
        <pc:graphicFrameChg chg="mod modGraphic">
          <ac:chgData name="Yoel Kortick" userId="167978f5-7f40-4909-85d5-d4149554ad4e" providerId="ADAL" clId="{F3ECF923-5C5A-4CBA-9ABC-5FC1100F3C53}" dt="2024-08-07T07:06:48.522" v="2" actId="14734"/>
          <ac:graphicFrameMkLst>
            <pc:docMk/>
            <pc:sldMk cId="1750647774" sldId="897"/>
            <ac:graphicFrameMk id="7" creationId="{CDD33AEC-975C-F1E9-237B-F6878AF440C5}"/>
          </ac:graphicFrameMkLst>
        </pc:graphicFrameChg>
      </pc:sldChg>
      <pc:sldChg chg="addSp modSp mod">
        <pc:chgData name="Yoel Kortick" userId="167978f5-7f40-4909-85d5-d4149554ad4e" providerId="ADAL" clId="{F3ECF923-5C5A-4CBA-9ABC-5FC1100F3C53}" dt="2024-08-07T07:14:53.446" v="632" actId="14100"/>
        <pc:sldMkLst>
          <pc:docMk/>
          <pc:sldMk cId="3434854241" sldId="898"/>
        </pc:sldMkLst>
        <pc:spChg chg="add mod">
          <ac:chgData name="Yoel Kortick" userId="167978f5-7f40-4909-85d5-d4149554ad4e" providerId="ADAL" clId="{F3ECF923-5C5A-4CBA-9ABC-5FC1100F3C53}" dt="2024-08-07T07:14:53.446" v="632" actId="14100"/>
          <ac:spMkLst>
            <pc:docMk/>
            <pc:sldMk cId="3434854241" sldId="898"/>
            <ac:spMk id="2" creationId="{AFCC6C8E-8FA1-5103-6562-3790EDEDF744}"/>
          </ac:spMkLst>
        </pc:spChg>
      </pc:sldChg>
      <pc:sldChg chg="modSp mod ord">
        <pc:chgData name="Yoel Kortick" userId="167978f5-7f40-4909-85d5-d4149554ad4e" providerId="ADAL" clId="{F3ECF923-5C5A-4CBA-9ABC-5FC1100F3C53}" dt="2024-08-07T10:24:27.902" v="2912" actId="20577"/>
        <pc:sldMkLst>
          <pc:docMk/>
          <pc:sldMk cId="2860026996" sldId="901"/>
        </pc:sldMkLst>
        <pc:spChg chg="mod">
          <ac:chgData name="Yoel Kortick" userId="167978f5-7f40-4909-85d5-d4149554ad4e" providerId="ADAL" clId="{F3ECF923-5C5A-4CBA-9ABC-5FC1100F3C53}" dt="2024-08-07T10:24:27.902" v="2912" actId="20577"/>
          <ac:spMkLst>
            <pc:docMk/>
            <pc:sldMk cId="2860026996" sldId="901"/>
            <ac:spMk id="11" creationId="{1ACE3884-5DD3-4F86-13C6-FF34F1D35C8C}"/>
          </ac:spMkLst>
        </pc:spChg>
      </pc:sldChg>
      <pc:sldChg chg="modSp">
        <pc:chgData name="Yoel Kortick" userId="167978f5-7f40-4909-85d5-d4149554ad4e" providerId="ADAL" clId="{F3ECF923-5C5A-4CBA-9ABC-5FC1100F3C53}" dt="2024-08-07T07:20:59.905" v="825"/>
        <pc:sldMkLst>
          <pc:docMk/>
          <pc:sldMk cId="3457724213" sldId="903"/>
        </pc:sldMkLst>
        <pc:spChg chg="mod">
          <ac:chgData name="Yoel Kortick" userId="167978f5-7f40-4909-85d5-d4149554ad4e" providerId="ADAL" clId="{F3ECF923-5C5A-4CBA-9ABC-5FC1100F3C53}" dt="2024-08-07T07:20:59.905" v="825"/>
          <ac:spMkLst>
            <pc:docMk/>
            <pc:sldMk cId="3457724213" sldId="903"/>
            <ac:spMk id="11" creationId="{1ACE3884-5DD3-4F86-13C6-FF34F1D35C8C}"/>
          </ac:spMkLst>
        </pc:spChg>
      </pc:sldChg>
      <pc:sldChg chg="addSp modSp mod">
        <pc:chgData name="Yoel Kortick" userId="167978f5-7f40-4909-85d5-d4149554ad4e" providerId="ADAL" clId="{F3ECF923-5C5A-4CBA-9ABC-5FC1100F3C53}" dt="2024-08-07T07:22:18.589" v="845" actId="1036"/>
        <pc:sldMkLst>
          <pc:docMk/>
          <pc:sldMk cId="4119431849" sldId="904"/>
        </pc:sldMkLst>
        <pc:spChg chg="mod">
          <ac:chgData name="Yoel Kortick" userId="167978f5-7f40-4909-85d5-d4149554ad4e" providerId="ADAL" clId="{F3ECF923-5C5A-4CBA-9ABC-5FC1100F3C53}" dt="2024-08-07T07:22:02.354" v="838" actId="13926"/>
          <ac:spMkLst>
            <pc:docMk/>
            <pc:sldMk cId="4119431849" sldId="904"/>
            <ac:spMk id="2" creationId="{B6365FD2-4199-BD11-04D3-57ED646A6C2D}"/>
          </ac:spMkLst>
        </pc:spChg>
        <pc:spChg chg="add mod">
          <ac:chgData name="Yoel Kortick" userId="167978f5-7f40-4909-85d5-d4149554ad4e" providerId="ADAL" clId="{F3ECF923-5C5A-4CBA-9ABC-5FC1100F3C53}" dt="2024-08-07T07:21:20.237" v="826"/>
          <ac:spMkLst>
            <pc:docMk/>
            <pc:sldMk cId="4119431849" sldId="904"/>
            <ac:spMk id="6" creationId="{0977773A-83E6-F7A6-F8B8-451067CC7D0A}"/>
          </ac:spMkLst>
        </pc:spChg>
        <pc:spChg chg="add mod">
          <ac:chgData name="Yoel Kortick" userId="167978f5-7f40-4909-85d5-d4149554ad4e" providerId="ADAL" clId="{F3ECF923-5C5A-4CBA-9ABC-5FC1100F3C53}" dt="2024-08-07T07:21:55.158" v="836" actId="115"/>
          <ac:spMkLst>
            <pc:docMk/>
            <pc:sldMk cId="4119431849" sldId="904"/>
            <ac:spMk id="8" creationId="{983035E7-8F0A-2272-6657-5C14119A4A64}"/>
          </ac:spMkLst>
        </pc:spChg>
        <pc:spChg chg="mod">
          <ac:chgData name="Yoel Kortick" userId="167978f5-7f40-4909-85d5-d4149554ad4e" providerId="ADAL" clId="{F3ECF923-5C5A-4CBA-9ABC-5FC1100F3C53}" dt="2024-08-07T07:21:59.150" v="837" actId="13926"/>
          <ac:spMkLst>
            <pc:docMk/>
            <pc:sldMk cId="4119431849" sldId="904"/>
            <ac:spMk id="11" creationId="{1ACE3884-5DD3-4F86-13C6-FF34F1D35C8C}"/>
          </ac:spMkLst>
        </pc:spChg>
        <pc:spChg chg="mod">
          <ac:chgData name="Yoel Kortick" userId="167978f5-7f40-4909-85d5-d4149554ad4e" providerId="ADAL" clId="{F3ECF923-5C5A-4CBA-9ABC-5FC1100F3C53}" dt="2024-08-07T07:22:18.589" v="845" actId="1036"/>
          <ac:spMkLst>
            <pc:docMk/>
            <pc:sldMk cId="4119431849" sldId="904"/>
            <ac:spMk id="13" creationId="{10A275E6-4E86-33E7-DE59-05BC3CC7DE6E}"/>
          </ac:spMkLst>
        </pc:spChg>
        <pc:spChg chg="add mod">
          <ac:chgData name="Yoel Kortick" userId="167978f5-7f40-4909-85d5-d4149554ad4e" providerId="ADAL" clId="{F3ECF923-5C5A-4CBA-9ABC-5FC1100F3C53}" dt="2024-08-07T07:22:18.589" v="845" actId="1036"/>
          <ac:spMkLst>
            <pc:docMk/>
            <pc:sldMk cId="4119431849" sldId="904"/>
            <ac:spMk id="15" creationId="{7B150919-6433-053A-D72C-EB76AD0B2BB6}"/>
          </ac:spMkLst>
        </pc:spChg>
        <pc:picChg chg="add mod">
          <ac:chgData name="Yoel Kortick" userId="167978f5-7f40-4909-85d5-d4149554ad4e" providerId="ADAL" clId="{F3ECF923-5C5A-4CBA-9ABC-5FC1100F3C53}" dt="2024-08-07T07:21:20.237" v="826"/>
          <ac:picMkLst>
            <pc:docMk/>
            <pc:sldMk cId="4119431849" sldId="904"/>
            <ac:picMk id="3" creationId="{B0DF9DCB-82C4-0023-96DF-D01F862766D2}"/>
          </ac:picMkLst>
        </pc:picChg>
        <pc:picChg chg="mod">
          <ac:chgData name="Yoel Kortick" userId="167978f5-7f40-4909-85d5-d4149554ad4e" providerId="ADAL" clId="{F3ECF923-5C5A-4CBA-9ABC-5FC1100F3C53}" dt="2024-08-07T07:22:18.589" v="845" actId="1036"/>
          <ac:picMkLst>
            <pc:docMk/>
            <pc:sldMk cId="4119431849" sldId="904"/>
            <ac:picMk id="5" creationId="{52EFE4FD-DEF7-41C0-CC36-A5FE8293B109}"/>
          </ac:picMkLst>
        </pc:picChg>
        <pc:cxnChg chg="add mod">
          <ac:chgData name="Yoel Kortick" userId="167978f5-7f40-4909-85d5-d4149554ad4e" providerId="ADAL" clId="{F3ECF923-5C5A-4CBA-9ABC-5FC1100F3C53}" dt="2024-08-07T07:21:20.237" v="826"/>
          <ac:cxnSpMkLst>
            <pc:docMk/>
            <pc:sldMk cId="4119431849" sldId="904"/>
            <ac:cxnSpMk id="7" creationId="{690A7B6C-F785-9F24-F53F-8C8FDEE56CB4}"/>
          </ac:cxnSpMkLst>
        </pc:cxnChg>
        <pc:cxnChg chg="add mod">
          <ac:chgData name="Yoel Kortick" userId="167978f5-7f40-4909-85d5-d4149554ad4e" providerId="ADAL" clId="{F3ECF923-5C5A-4CBA-9ABC-5FC1100F3C53}" dt="2024-08-07T07:21:33.999" v="828" actId="1076"/>
          <ac:cxnSpMkLst>
            <pc:docMk/>
            <pc:sldMk cId="4119431849" sldId="904"/>
            <ac:cxnSpMk id="14" creationId="{45B5C0C2-C6B4-D81B-64E2-D772A1ECF10B}"/>
          </ac:cxnSpMkLst>
        </pc:cxnChg>
        <pc:cxnChg chg="add mod">
          <ac:chgData name="Yoel Kortick" userId="167978f5-7f40-4909-85d5-d4149554ad4e" providerId="ADAL" clId="{F3ECF923-5C5A-4CBA-9ABC-5FC1100F3C53}" dt="2024-08-07T07:22:18.589" v="845" actId="1036"/>
          <ac:cxnSpMkLst>
            <pc:docMk/>
            <pc:sldMk cId="4119431849" sldId="904"/>
            <ac:cxnSpMk id="16" creationId="{A2489334-97EB-9E34-E5A2-DB8DD2B4B0A5}"/>
          </ac:cxnSpMkLst>
        </pc:cxnChg>
      </pc:sldChg>
      <pc:sldChg chg="addSp modSp mod">
        <pc:chgData name="Yoel Kortick" userId="167978f5-7f40-4909-85d5-d4149554ad4e" providerId="ADAL" clId="{F3ECF923-5C5A-4CBA-9ABC-5FC1100F3C53}" dt="2024-08-07T07:19:49.881" v="820" actId="33524"/>
        <pc:sldMkLst>
          <pc:docMk/>
          <pc:sldMk cId="3356371604" sldId="913"/>
        </pc:sldMkLst>
        <pc:spChg chg="add mod">
          <ac:chgData name="Yoel Kortick" userId="167978f5-7f40-4909-85d5-d4149554ad4e" providerId="ADAL" clId="{F3ECF923-5C5A-4CBA-9ABC-5FC1100F3C53}" dt="2024-08-07T07:19:49.881" v="820" actId="33524"/>
          <ac:spMkLst>
            <pc:docMk/>
            <pc:sldMk cId="3356371604" sldId="913"/>
            <ac:spMk id="2" creationId="{708719CC-E17B-DF76-CBBF-F9F700A212F1}"/>
          </ac:spMkLst>
        </pc:spChg>
      </pc:sldChg>
      <pc:sldChg chg="modSp">
        <pc:chgData name="Yoel Kortick" userId="167978f5-7f40-4909-85d5-d4149554ad4e" providerId="ADAL" clId="{F3ECF923-5C5A-4CBA-9ABC-5FC1100F3C53}" dt="2024-08-07T07:20:59.905" v="825"/>
        <pc:sldMkLst>
          <pc:docMk/>
          <pc:sldMk cId="949090232" sldId="914"/>
        </pc:sldMkLst>
        <pc:spChg chg="mod">
          <ac:chgData name="Yoel Kortick" userId="167978f5-7f40-4909-85d5-d4149554ad4e" providerId="ADAL" clId="{F3ECF923-5C5A-4CBA-9ABC-5FC1100F3C53}" dt="2024-08-07T07:20:59.905" v="825"/>
          <ac:spMkLst>
            <pc:docMk/>
            <pc:sldMk cId="949090232" sldId="914"/>
            <ac:spMk id="11" creationId="{1ACE3884-5DD3-4F86-13C6-FF34F1D35C8C}"/>
          </ac:spMkLst>
        </pc:spChg>
      </pc:sldChg>
      <pc:sldChg chg="modSp mod">
        <pc:chgData name="Yoel Kortick" userId="167978f5-7f40-4909-85d5-d4149554ad4e" providerId="ADAL" clId="{F3ECF923-5C5A-4CBA-9ABC-5FC1100F3C53}" dt="2024-08-07T07:20:59.905" v="825"/>
        <pc:sldMkLst>
          <pc:docMk/>
          <pc:sldMk cId="4118280013" sldId="915"/>
        </pc:sldMkLst>
        <pc:spChg chg="mod">
          <ac:chgData name="Yoel Kortick" userId="167978f5-7f40-4909-85d5-d4149554ad4e" providerId="ADAL" clId="{F3ECF923-5C5A-4CBA-9ABC-5FC1100F3C53}" dt="2024-08-07T07:20:59.905" v="825"/>
          <ac:spMkLst>
            <pc:docMk/>
            <pc:sldMk cId="4118280013" sldId="915"/>
            <ac:spMk id="4" creationId="{9CBCD717-1DC1-2608-3D5A-7ECD9297188A}"/>
          </ac:spMkLst>
        </pc:spChg>
        <pc:spChg chg="mod">
          <ac:chgData name="Yoel Kortick" userId="167978f5-7f40-4909-85d5-d4149554ad4e" providerId="ADAL" clId="{F3ECF923-5C5A-4CBA-9ABC-5FC1100F3C53}" dt="2024-08-07T07:20:59.905" v="825"/>
          <ac:spMkLst>
            <pc:docMk/>
            <pc:sldMk cId="4118280013" sldId="915"/>
            <ac:spMk id="11" creationId="{1ACE3884-5DD3-4F86-13C6-FF34F1D35C8C}"/>
          </ac:spMkLst>
        </pc:spChg>
        <pc:spChg chg="mod">
          <ac:chgData name="Yoel Kortick" userId="167978f5-7f40-4909-85d5-d4149554ad4e" providerId="ADAL" clId="{F3ECF923-5C5A-4CBA-9ABC-5FC1100F3C53}" dt="2024-08-07T07:20:59.905" v="825"/>
          <ac:spMkLst>
            <pc:docMk/>
            <pc:sldMk cId="4118280013" sldId="915"/>
            <ac:spMk id="14" creationId="{75AD9607-55EC-AC10-DD7A-89EAEFCCF0BC}"/>
          </ac:spMkLst>
        </pc:spChg>
      </pc:sldChg>
      <pc:sldChg chg="addSp modSp mod">
        <pc:chgData name="Yoel Kortick" userId="167978f5-7f40-4909-85d5-d4149554ad4e" providerId="ADAL" clId="{F3ECF923-5C5A-4CBA-9ABC-5FC1100F3C53}" dt="2024-08-07T07:16:11.292" v="639" actId="14100"/>
        <pc:sldMkLst>
          <pc:docMk/>
          <pc:sldMk cId="829767456" sldId="916"/>
        </pc:sldMkLst>
        <pc:cxnChg chg="mod">
          <ac:chgData name="Yoel Kortick" userId="167978f5-7f40-4909-85d5-d4149554ad4e" providerId="ADAL" clId="{F3ECF923-5C5A-4CBA-9ABC-5FC1100F3C53}" dt="2024-08-07T07:16:05.430" v="637" actId="14100"/>
          <ac:cxnSpMkLst>
            <pc:docMk/>
            <pc:sldMk cId="829767456" sldId="916"/>
            <ac:cxnSpMk id="6" creationId="{F898701B-54CF-771F-B95D-C3E167140C86}"/>
          </ac:cxnSpMkLst>
        </pc:cxnChg>
        <pc:cxnChg chg="add mod">
          <ac:chgData name="Yoel Kortick" userId="167978f5-7f40-4909-85d5-d4149554ad4e" providerId="ADAL" clId="{F3ECF923-5C5A-4CBA-9ABC-5FC1100F3C53}" dt="2024-08-07T07:16:11.292" v="639" actId="14100"/>
          <ac:cxnSpMkLst>
            <pc:docMk/>
            <pc:sldMk cId="829767456" sldId="916"/>
            <ac:cxnSpMk id="7" creationId="{29A3F8EB-CAC7-1389-E982-6EF3DE39198D}"/>
          </ac:cxnSpMkLst>
        </pc:cxnChg>
      </pc:sldChg>
      <pc:sldChg chg="modSp mod">
        <pc:chgData name="Yoel Kortick" userId="167978f5-7f40-4909-85d5-d4149554ad4e" providerId="ADAL" clId="{F3ECF923-5C5A-4CBA-9ABC-5FC1100F3C53}" dt="2024-08-07T07:20:59.905" v="825"/>
        <pc:sldMkLst>
          <pc:docMk/>
          <pc:sldMk cId="3749388472" sldId="919"/>
        </pc:sldMkLst>
        <pc:spChg chg="mod">
          <ac:chgData name="Yoel Kortick" userId="167978f5-7f40-4909-85d5-d4149554ad4e" providerId="ADAL" clId="{F3ECF923-5C5A-4CBA-9ABC-5FC1100F3C53}" dt="2024-08-07T07:20:59.905" v="825"/>
          <ac:spMkLst>
            <pc:docMk/>
            <pc:sldMk cId="3749388472" sldId="919"/>
            <ac:spMk id="11" creationId="{1ACE3884-5DD3-4F86-13C6-FF34F1D35C8C}"/>
          </ac:spMkLst>
        </pc:spChg>
        <pc:spChg chg="mod">
          <ac:chgData name="Yoel Kortick" userId="167978f5-7f40-4909-85d5-d4149554ad4e" providerId="ADAL" clId="{F3ECF923-5C5A-4CBA-9ABC-5FC1100F3C53}" dt="2024-08-07T07:20:59.905" v="825"/>
          <ac:spMkLst>
            <pc:docMk/>
            <pc:sldMk cId="3749388472" sldId="919"/>
            <ac:spMk id="15" creationId="{A6D76A4D-576A-AD76-9DEB-C468CE1B4B2F}"/>
          </ac:spMkLst>
        </pc:spChg>
      </pc:sldChg>
      <pc:sldChg chg="modSp add mod">
        <pc:chgData name="Yoel Kortick" userId="167978f5-7f40-4909-85d5-d4149554ad4e" providerId="ADAL" clId="{F3ECF923-5C5A-4CBA-9ABC-5FC1100F3C53}" dt="2024-08-07T07:35:21.892" v="866" actId="20577"/>
        <pc:sldMkLst>
          <pc:docMk/>
          <pc:sldMk cId="2948057144" sldId="920"/>
        </pc:sldMkLst>
        <pc:spChg chg="mod">
          <ac:chgData name="Yoel Kortick" userId="167978f5-7f40-4909-85d5-d4149554ad4e" providerId="ADAL" clId="{F3ECF923-5C5A-4CBA-9ABC-5FC1100F3C53}" dt="2024-08-07T07:35:21.892" v="866" actId="20577"/>
          <ac:spMkLst>
            <pc:docMk/>
            <pc:sldMk cId="2948057144" sldId="920"/>
            <ac:spMk id="13" creationId="{F4F9CE6C-EB7E-DBFE-C77E-B97A93A03817}"/>
          </ac:spMkLst>
        </pc:spChg>
      </pc:sldChg>
      <pc:sldChg chg="addSp delSp modSp add mod">
        <pc:chgData name="Yoel Kortick" userId="167978f5-7f40-4909-85d5-d4149554ad4e" providerId="ADAL" clId="{F3ECF923-5C5A-4CBA-9ABC-5FC1100F3C53}" dt="2024-08-07T10:24:00.262" v="2900"/>
        <pc:sldMkLst>
          <pc:docMk/>
          <pc:sldMk cId="3737752867" sldId="921"/>
        </pc:sldMkLst>
        <pc:spChg chg="del">
          <ac:chgData name="Yoel Kortick" userId="167978f5-7f40-4909-85d5-d4149554ad4e" providerId="ADAL" clId="{F3ECF923-5C5A-4CBA-9ABC-5FC1100F3C53}" dt="2024-08-07T07:58:41.047" v="1204" actId="478"/>
          <ac:spMkLst>
            <pc:docMk/>
            <pc:sldMk cId="3737752867" sldId="921"/>
            <ac:spMk id="4" creationId="{9CBCD717-1DC1-2608-3D5A-7ECD9297188A}"/>
          </ac:spMkLst>
        </pc:spChg>
        <pc:spChg chg="mod">
          <ac:chgData name="Yoel Kortick" userId="167978f5-7f40-4909-85d5-d4149554ad4e" providerId="ADAL" clId="{F3ECF923-5C5A-4CBA-9ABC-5FC1100F3C53}" dt="2024-08-07T10:24:00.262" v="2900"/>
          <ac:spMkLst>
            <pc:docMk/>
            <pc:sldMk cId="3737752867" sldId="921"/>
            <ac:spMk id="10" creationId="{4C5297D4-1A90-BA7E-1EA2-3486955EA032}"/>
          </ac:spMkLst>
        </pc:spChg>
        <pc:spChg chg="mod">
          <ac:chgData name="Yoel Kortick" userId="167978f5-7f40-4909-85d5-d4149554ad4e" providerId="ADAL" clId="{F3ECF923-5C5A-4CBA-9ABC-5FC1100F3C53}" dt="2024-08-07T08:05:11.135" v="1234" actId="14100"/>
          <ac:spMkLst>
            <pc:docMk/>
            <pc:sldMk cId="3737752867" sldId="921"/>
            <ac:spMk id="11" creationId="{1ACE3884-5DD3-4F86-13C6-FF34F1D35C8C}"/>
          </ac:spMkLst>
        </pc:spChg>
        <pc:spChg chg="add mod">
          <ac:chgData name="Yoel Kortick" userId="167978f5-7f40-4909-85d5-d4149554ad4e" providerId="ADAL" clId="{F3ECF923-5C5A-4CBA-9ABC-5FC1100F3C53}" dt="2024-08-07T08:05:28.373" v="1273" actId="14100"/>
          <ac:spMkLst>
            <pc:docMk/>
            <pc:sldMk cId="3737752867" sldId="921"/>
            <ac:spMk id="12" creationId="{A00078FC-DF1D-8417-F1A7-94DE1612E1CC}"/>
          </ac:spMkLst>
        </pc:spChg>
        <pc:picChg chg="del">
          <ac:chgData name="Yoel Kortick" userId="167978f5-7f40-4909-85d5-d4149554ad4e" providerId="ADAL" clId="{F3ECF923-5C5A-4CBA-9ABC-5FC1100F3C53}" dt="2024-08-07T07:37:32.753" v="1040" actId="478"/>
          <ac:picMkLst>
            <pc:docMk/>
            <pc:sldMk cId="3737752867" sldId="921"/>
            <ac:picMk id="3" creationId="{BFD0A085-E84E-6921-DBDC-0A07CF9BEFCC}"/>
          </ac:picMkLst>
        </pc:picChg>
        <pc:picChg chg="add del">
          <ac:chgData name="Yoel Kortick" userId="167978f5-7f40-4909-85d5-d4149554ad4e" providerId="ADAL" clId="{F3ECF923-5C5A-4CBA-9ABC-5FC1100F3C53}" dt="2024-08-07T07:37:02.464" v="994" actId="22"/>
          <ac:picMkLst>
            <pc:docMk/>
            <pc:sldMk cId="3737752867" sldId="921"/>
            <ac:picMk id="5" creationId="{37707CE0-D015-672C-1AD1-62F849C34D3D}"/>
          </ac:picMkLst>
        </pc:picChg>
        <pc:picChg chg="add mod ord">
          <ac:chgData name="Yoel Kortick" userId="167978f5-7f40-4909-85d5-d4149554ad4e" providerId="ADAL" clId="{F3ECF923-5C5A-4CBA-9ABC-5FC1100F3C53}" dt="2024-08-07T08:05:15.661" v="1258" actId="1036"/>
          <ac:picMkLst>
            <pc:docMk/>
            <pc:sldMk cId="3737752867" sldId="921"/>
            <ac:picMk id="8" creationId="{4AA38A36-7662-357B-AE38-32BB1FD4C828}"/>
          </ac:picMkLst>
        </pc:picChg>
        <pc:cxnChg chg="mod">
          <ac:chgData name="Yoel Kortick" userId="167978f5-7f40-4909-85d5-d4149554ad4e" providerId="ADAL" clId="{F3ECF923-5C5A-4CBA-9ABC-5FC1100F3C53}" dt="2024-08-07T08:05:28.373" v="1273" actId="14100"/>
          <ac:cxnSpMkLst>
            <pc:docMk/>
            <pc:sldMk cId="3737752867" sldId="921"/>
            <ac:cxnSpMk id="6" creationId="{F898701B-54CF-771F-B95D-C3E167140C86}"/>
          </ac:cxnSpMkLst>
        </pc:cxnChg>
      </pc:sldChg>
      <pc:sldChg chg="addSp delSp modSp add mod">
        <pc:chgData name="Yoel Kortick" userId="167978f5-7f40-4909-85d5-d4149554ad4e" providerId="ADAL" clId="{F3ECF923-5C5A-4CBA-9ABC-5FC1100F3C53}" dt="2024-08-07T10:28:52.983" v="2929" actId="20577"/>
        <pc:sldMkLst>
          <pc:docMk/>
          <pc:sldMk cId="330620700" sldId="922"/>
        </pc:sldMkLst>
        <pc:spChg chg="del">
          <ac:chgData name="Yoel Kortick" userId="167978f5-7f40-4909-85d5-d4149554ad4e" providerId="ADAL" clId="{F3ECF923-5C5A-4CBA-9ABC-5FC1100F3C53}" dt="2024-08-07T08:07:12.181" v="1380" actId="478"/>
          <ac:spMkLst>
            <pc:docMk/>
            <pc:sldMk cId="330620700" sldId="922"/>
            <ac:spMk id="4" creationId="{9CBCD717-1DC1-2608-3D5A-7ECD9297188A}"/>
          </ac:spMkLst>
        </pc:spChg>
        <pc:spChg chg="add">
          <ac:chgData name="Yoel Kortick" userId="167978f5-7f40-4909-85d5-d4149554ad4e" providerId="ADAL" clId="{F3ECF923-5C5A-4CBA-9ABC-5FC1100F3C53}" dt="2024-08-07T08:07:21.517" v="1399" actId="11529"/>
          <ac:spMkLst>
            <pc:docMk/>
            <pc:sldMk cId="330620700" sldId="922"/>
            <ac:spMk id="8" creationId="{3C8BE7D1-0E24-21C6-AA0D-69618DBD9D12}"/>
          </ac:spMkLst>
        </pc:spChg>
        <pc:spChg chg="mod">
          <ac:chgData name="Yoel Kortick" userId="167978f5-7f40-4909-85d5-d4149554ad4e" providerId="ADAL" clId="{F3ECF923-5C5A-4CBA-9ABC-5FC1100F3C53}" dt="2024-08-07T10:24:00.262" v="2900"/>
          <ac:spMkLst>
            <pc:docMk/>
            <pc:sldMk cId="330620700" sldId="922"/>
            <ac:spMk id="10" creationId="{4C5297D4-1A90-BA7E-1EA2-3486955EA032}"/>
          </ac:spMkLst>
        </pc:spChg>
        <pc:spChg chg="mod">
          <ac:chgData name="Yoel Kortick" userId="167978f5-7f40-4909-85d5-d4149554ad4e" providerId="ADAL" clId="{F3ECF923-5C5A-4CBA-9ABC-5FC1100F3C53}" dt="2024-08-07T10:28:52.983" v="2929" actId="20577"/>
          <ac:spMkLst>
            <pc:docMk/>
            <pc:sldMk cId="330620700" sldId="922"/>
            <ac:spMk id="11" creationId="{1ACE3884-5DD3-4F86-13C6-FF34F1D35C8C}"/>
          </ac:spMkLst>
        </pc:spChg>
        <pc:spChg chg="add">
          <ac:chgData name="Yoel Kortick" userId="167978f5-7f40-4909-85d5-d4149554ad4e" providerId="ADAL" clId="{F3ECF923-5C5A-4CBA-9ABC-5FC1100F3C53}" dt="2024-08-07T08:07:24.940" v="1400" actId="11529"/>
          <ac:spMkLst>
            <pc:docMk/>
            <pc:sldMk cId="330620700" sldId="922"/>
            <ac:spMk id="12" creationId="{9BC75748-D756-0F0E-E1F3-20FA059E9022}"/>
          </ac:spMkLst>
        </pc:spChg>
        <pc:picChg chg="add mod">
          <ac:chgData name="Yoel Kortick" userId="167978f5-7f40-4909-85d5-d4149554ad4e" providerId="ADAL" clId="{F3ECF923-5C5A-4CBA-9ABC-5FC1100F3C53}" dt="2024-08-07T08:07:16.653" v="1398" actId="208"/>
          <ac:picMkLst>
            <pc:docMk/>
            <pc:sldMk cId="330620700" sldId="922"/>
            <ac:picMk id="3" creationId="{8FB10575-D125-ED49-EBFB-04A1FF523B79}"/>
          </ac:picMkLst>
        </pc:picChg>
        <pc:picChg chg="del">
          <ac:chgData name="Yoel Kortick" userId="167978f5-7f40-4909-85d5-d4149554ad4e" providerId="ADAL" clId="{F3ECF923-5C5A-4CBA-9ABC-5FC1100F3C53}" dt="2024-08-07T08:07:09.424" v="1379" actId="478"/>
          <ac:picMkLst>
            <pc:docMk/>
            <pc:sldMk cId="330620700" sldId="922"/>
            <ac:picMk id="5" creationId="{8FF559F2-E211-6A7D-27D5-B79DAFECEF1C}"/>
          </ac:picMkLst>
        </pc:picChg>
        <pc:cxnChg chg="del">
          <ac:chgData name="Yoel Kortick" userId="167978f5-7f40-4909-85d5-d4149554ad4e" providerId="ADAL" clId="{F3ECF923-5C5A-4CBA-9ABC-5FC1100F3C53}" dt="2024-08-07T08:07:12.181" v="1380" actId="478"/>
          <ac:cxnSpMkLst>
            <pc:docMk/>
            <pc:sldMk cId="330620700" sldId="922"/>
            <ac:cxnSpMk id="6" creationId="{F898701B-54CF-771F-B95D-C3E167140C86}"/>
          </ac:cxnSpMkLst>
        </pc:cxnChg>
        <pc:cxnChg chg="del">
          <ac:chgData name="Yoel Kortick" userId="167978f5-7f40-4909-85d5-d4149554ad4e" providerId="ADAL" clId="{F3ECF923-5C5A-4CBA-9ABC-5FC1100F3C53}" dt="2024-08-07T08:07:12.181" v="1380" actId="478"/>
          <ac:cxnSpMkLst>
            <pc:docMk/>
            <pc:sldMk cId="330620700" sldId="922"/>
            <ac:cxnSpMk id="7" creationId="{317AC2E8-FAA7-381A-BF75-B4575DD0FCB0}"/>
          </ac:cxnSpMkLst>
        </pc:cxnChg>
      </pc:sldChg>
      <pc:sldChg chg="addSp delSp modSp add mod">
        <pc:chgData name="Yoel Kortick" userId="167978f5-7f40-4909-85d5-d4149554ad4e" providerId="ADAL" clId="{F3ECF923-5C5A-4CBA-9ABC-5FC1100F3C53}" dt="2024-08-07T10:24:00.262" v="2900"/>
        <pc:sldMkLst>
          <pc:docMk/>
          <pc:sldMk cId="350084439" sldId="923"/>
        </pc:sldMkLst>
        <pc:spChg chg="del">
          <ac:chgData name="Yoel Kortick" userId="167978f5-7f40-4909-85d5-d4149554ad4e" providerId="ADAL" clId="{F3ECF923-5C5A-4CBA-9ABC-5FC1100F3C53}" dt="2024-08-07T08:14:34.186" v="1535" actId="478"/>
          <ac:spMkLst>
            <pc:docMk/>
            <pc:sldMk cId="350084439" sldId="923"/>
            <ac:spMk id="4" creationId="{9CBCD717-1DC1-2608-3D5A-7ECD9297188A}"/>
          </ac:spMkLst>
        </pc:spChg>
        <pc:spChg chg="add">
          <ac:chgData name="Yoel Kortick" userId="167978f5-7f40-4909-85d5-d4149554ad4e" providerId="ADAL" clId="{F3ECF923-5C5A-4CBA-9ABC-5FC1100F3C53}" dt="2024-08-07T08:16:20.886" v="1553" actId="11529"/>
          <ac:spMkLst>
            <pc:docMk/>
            <pc:sldMk cId="350084439" sldId="923"/>
            <ac:spMk id="7" creationId="{F5E03F6F-A367-36BA-292D-6BB36C25BE7A}"/>
          </ac:spMkLst>
        </pc:spChg>
        <pc:spChg chg="mod">
          <ac:chgData name="Yoel Kortick" userId="167978f5-7f40-4909-85d5-d4149554ad4e" providerId="ADAL" clId="{F3ECF923-5C5A-4CBA-9ABC-5FC1100F3C53}" dt="2024-08-07T10:24:00.262" v="2900"/>
          <ac:spMkLst>
            <pc:docMk/>
            <pc:sldMk cId="350084439" sldId="923"/>
            <ac:spMk id="10" creationId="{4C5297D4-1A90-BA7E-1EA2-3486955EA032}"/>
          </ac:spMkLst>
        </pc:spChg>
        <pc:spChg chg="mod">
          <ac:chgData name="Yoel Kortick" userId="167978f5-7f40-4909-85d5-d4149554ad4e" providerId="ADAL" clId="{F3ECF923-5C5A-4CBA-9ABC-5FC1100F3C53}" dt="2024-08-07T08:14:47.158" v="1549" actId="20577"/>
          <ac:spMkLst>
            <pc:docMk/>
            <pc:sldMk cId="350084439" sldId="923"/>
            <ac:spMk id="11" creationId="{1ACE3884-5DD3-4F86-13C6-FF34F1D35C8C}"/>
          </ac:spMkLst>
        </pc:spChg>
        <pc:spChg chg="del">
          <ac:chgData name="Yoel Kortick" userId="167978f5-7f40-4909-85d5-d4149554ad4e" providerId="ADAL" clId="{F3ECF923-5C5A-4CBA-9ABC-5FC1100F3C53}" dt="2024-08-07T08:14:37.264" v="1538" actId="478"/>
          <ac:spMkLst>
            <pc:docMk/>
            <pc:sldMk cId="350084439" sldId="923"/>
            <ac:spMk id="14" creationId="{75AD9607-55EC-AC10-DD7A-89EAEFCCF0BC}"/>
          </ac:spMkLst>
        </pc:spChg>
        <pc:picChg chg="del">
          <ac:chgData name="Yoel Kortick" userId="167978f5-7f40-4909-85d5-d4149554ad4e" providerId="ADAL" clId="{F3ECF923-5C5A-4CBA-9ABC-5FC1100F3C53}" dt="2024-08-07T08:14:35.451" v="1536" actId="478"/>
          <ac:picMkLst>
            <pc:docMk/>
            <pc:sldMk cId="350084439" sldId="923"/>
            <ac:picMk id="3" creationId="{646C2094-A3D7-768B-3423-3892C84470B8}"/>
          </ac:picMkLst>
        </pc:picChg>
        <pc:picChg chg="add mod">
          <ac:chgData name="Yoel Kortick" userId="167978f5-7f40-4909-85d5-d4149554ad4e" providerId="ADAL" clId="{F3ECF923-5C5A-4CBA-9ABC-5FC1100F3C53}" dt="2024-08-07T08:16:14.271" v="1552" actId="208"/>
          <ac:picMkLst>
            <pc:docMk/>
            <pc:sldMk cId="350084439" sldId="923"/>
            <ac:picMk id="5" creationId="{EB350BE2-EE6C-8B38-C118-8285A62D5984}"/>
          </ac:picMkLst>
        </pc:picChg>
        <pc:picChg chg="del">
          <ac:chgData name="Yoel Kortick" userId="167978f5-7f40-4909-85d5-d4149554ad4e" providerId="ADAL" clId="{F3ECF923-5C5A-4CBA-9ABC-5FC1100F3C53}" dt="2024-08-07T08:14:37.859" v="1539" actId="478"/>
          <ac:picMkLst>
            <pc:docMk/>
            <pc:sldMk cId="350084439" sldId="923"/>
            <ac:picMk id="13" creationId="{11FA510A-A360-7C66-FA8A-EA36814B8887}"/>
          </ac:picMkLst>
        </pc:picChg>
        <pc:cxnChg chg="del">
          <ac:chgData name="Yoel Kortick" userId="167978f5-7f40-4909-85d5-d4149554ad4e" providerId="ADAL" clId="{F3ECF923-5C5A-4CBA-9ABC-5FC1100F3C53}" dt="2024-08-07T08:14:36.300" v="1537" actId="478"/>
          <ac:cxnSpMkLst>
            <pc:docMk/>
            <pc:sldMk cId="350084439" sldId="923"/>
            <ac:cxnSpMk id="6" creationId="{F898701B-54CF-771F-B95D-C3E167140C86}"/>
          </ac:cxnSpMkLst>
        </pc:cxnChg>
      </pc:sldChg>
      <pc:sldChg chg="addSp delSp modSp add mod">
        <pc:chgData name="Yoel Kortick" userId="167978f5-7f40-4909-85d5-d4149554ad4e" providerId="ADAL" clId="{F3ECF923-5C5A-4CBA-9ABC-5FC1100F3C53}" dt="2024-08-07T10:24:00.262" v="2900"/>
        <pc:sldMkLst>
          <pc:docMk/>
          <pc:sldMk cId="2981544445" sldId="924"/>
        </pc:sldMkLst>
        <pc:spChg chg="del">
          <ac:chgData name="Yoel Kortick" userId="167978f5-7f40-4909-85d5-d4149554ad4e" providerId="ADAL" clId="{F3ECF923-5C5A-4CBA-9ABC-5FC1100F3C53}" dt="2024-08-07T08:16:46.204" v="1614" actId="478"/>
          <ac:spMkLst>
            <pc:docMk/>
            <pc:sldMk cId="2981544445" sldId="924"/>
            <ac:spMk id="4" creationId="{9CBCD717-1DC1-2608-3D5A-7ECD9297188A}"/>
          </ac:spMkLst>
        </pc:spChg>
        <pc:spChg chg="mod">
          <ac:chgData name="Yoel Kortick" userId="167978f5-7f40-4909-85d5-d4149554ad4e" providerId="ADAL" clId="{F3ECF923-5C5A-4CBA-9ABC-5FC1100F3C53}" dt="2024-08-07T10:24:00.262" v="2900"/>
          <ac:spMkLst>
            <pc:docMk/>
            <pc:sldMk cId="2981544445" sldId="924"/>
            <ac:spMk id="10" creationId="{4C5297D4-1A90-BA7E-1EA2-3486955EA032}"/>
          </ac:spMkLst>
        </pc:spChg>
        <pc:spChg chg="mod">
          <ac:chgData name="Yoel Kortick" userId="167978f5-7f40-4909-85d5-d4149554ad4e" providerId="ADAL" clId="{F3ECF923-5C5A-4CBA-9ABC-5FC1100F3C53}" dt="2024-08-07T08:20:39.020" v="1729" actId="6549"/>
          <ac:spMkLst>
            <pc:docMk/>
            <pc:sldMk cId="2981544445" sldId="924"/>
            <ac:spMk id="11" creationId="{1ACE3884-5DD3-4F86-13C6-FF34F1D35C8C}"/>
          </ac:spMkLst>
        </pc:spChg>
        <pc:spChg chg="add mod">
          <ac:chgData name="Yoel Kortick" userId="167978f5-7f40-4909-85d5-d4149554ad4e" providerId="ADAL" clId="{F3ECF923-5C5A-4CBA-9ABC-5FC1100F3C53}" dt="2024-08-07T08:20:45.197" v="1742" actId="1036"/>
          <ac:spMkLst>
            <pc:docMk/>
            <pc:sldMk cId="2981544445" sldId="924"/>
            <ac:spMk id="12" creationId="{08442B33-55FD-7A8E-B23E-EA5A9E4A38A8}"/>
          </ac:spMkLst>
        </pc:spChg>
        <pc:picChg chg="add mod">
          <ac:chgData name="Yoel Kortick" userId="167978f5-7f40-4909-85d5-d4149554ad4e" providerId="ADAL" clId="{F3ECF923-5C5A-4CBA-9ABC-5FC1100F3C53}" dt="2024-08-07T08:20:45.197" v="1742" actId="1036"/>
          <ac:picMkLst>
            <pc:docMk/>
            <pc:sldMk cId="2981544445" sldId="924"/>
            <ac:picMk id="3" creationId="{CB3FA896-FC52-D763-2393-CF2667B7DB6A}"/>
          </ac:picMkLst>
        </pc:picChg>
        <pc:picChg chg="del">
          <ac:chgData name="Yoel Kortick" userId="167978f5-7f40-4909-85d5-d4149554ad4e" providerId="ADAL" clId="{F3ECF923-5C5A-4CBA-9ABC-5FC1100F3C53}" dt="2024-08-07T08:16:48.239" v="1617" actId="478"/>
          <ac:picMkLst>
            <pc:docMk/>
            <pc:sldMk cId="2981544445" sldId="924"/>
            <ac:picMk id="5" creationId="{3CA6FEAB-D6B3-CB0A-6121-9B3D673D7783}"/>
          </ac:picMkLst>
        </pc:picChg>
        <pc:picChg chg="del">
          <ac:chgData name="Yoel Kortick" userId="167978f5-7f40-4909-85d5-d4149554ad4e" providerId="ADAL" clId="{F3ECF923-5C5A-4CBA-9ABC-5FC1100F3C53}" dt="2024-08-07T08:16:49.024" v="1618" actId="478"/>
          <ac:picMkLst>
            <pc:docMk/>
            <pc:sldMk cId="2981544445" sldId="924"/>
            <ac:picMk id="8" creationId="{89679130-88FB-35EB-F893-19B548645ECA}"/>
          </ac:picMkLst>
        </pc:picChg>
        <pc:cxnChg chg="del">
          <ac:chgData name="Yoel Kortick" userId="167978f5-7f40-4909-85d5-d4149554ad4e" providerId="ADAL" clId="{F3ECF923-5C5A-4CBA-9ABC-5FC1100F3C53}" dt="2024-08-07T08:16:46.989" v="1615" actId="478"/>
          <ac:cxnSpMkLst>
            <pc:docMk/>
            <pc:sldMk cId="2981544445" sldId="924"/>
            <ac:cxnSpMk id="6" creationId="{F898701B-54CF-771F-B95D-C3E167140C86}"/>
          </ac:cxnSpMkLst>
        </pc:cxnChg>
        <pc:cxnChg chg="del">
          <ac:chgData name="Yoel Kortick" userId="167978f5-7f40-4909-85d5-d4149554ad4e" providerId="ADAL" clId="{F3ECF923-5C5A-4CBA-9ABC-5FC1100F3C53}" dt="2024-08-07T08:16:47.722" v="1616" actId="478"/>
          <ac:cxnSpMkLst>
            <pc:docMk/>
            <pc:sldMk cId="2981544445" sldId="924"/>
            <ac:cxnSpMk id="7" creationId="{29A3F8EB-CAC7-1389-E982-6EF3DE39198D}"/>
          </ac:cxnSpMkLst>
        </pc:cxnChg>
      </pc:sldChg>
      <pc:sldChg chg="addSp delSp modSp add mod">
        <pc:chgData name="Yoel Kortick" userId="167978f5-7f40-4909-85d5-d4149554ad4e" providerId="ADAL" clId="{F3ECF923-5C5A-4CBA-9ABC-5FC1100F3C53}" dt="2024-08-07T10:24:00.262" v="2900"/>
        <pc:sldMkLst>
          <pc:docMk/>
          <pc:sldMk cId="2812809134" sldId="925"/>
        </pc:sldMkLst>
        <pc:spChg chg="add mod">
          <ac:chgData name="Yoel Kortick" userId="167978f5-7f40-4909-85d5-d4149554ad4e" providerId="ADAL" clId="{F3ECF923-5C5A-4CBA-9ABC-5FC1100F3C53}" dt="2024-08-07T08:09:19.676" v="1487" actId="14100"/>
          <ac:spMkLst>
            <pc:docMk/>
            <pc:sldMk cId="2812809134" sldId="925"/>
            <ac:spMk id="5" creationId="{E5348355-D23B-7EE6-ABB6-B46159B23ABC}"/>
          </ac:spMkLst>
        </pc:spChg>
        <pc:spChg chg="mod">
          <ac:chgData name="Yoel Kortick" userId="167978f5-7f40-4909-85d5-d4149554ad4e" providerId="ADAL" clId="{F3ECF923-5C5A-4CBA-9ABC-5FC1100F3C53}" dt="2024-08-07T08:09:04.611" v="1458" actId="14100"/>
          <ac:spMkLst>
            <pc:docMk/>
            <pc:sldMk cId="2812809134" sldId="925"/>
            <ac:spMk id="8" creationId="{3C8BE7D1-0E24-21C6-AA0D-69618DBD9D12}"/>
          </ac:spMkLst>
        </pc:spChg>
        <pc:spChg chg="mod">
          <ac:chgData name="Yoel Kortick" userId="167978f5-7f40-4909-85d5-d4149554ad4e" providerId="ADAL" clId="{F3ECF923-5C5A-4CBA-9ABC-5FC1100F3C53}" dt="2024-08-07T10:24:00.262" v="2900"/>
          <ac:spMkLst>
            <pc:docMk/>
            <pc:sldMk cId="2812809134" sldId="925"/>
            <ac:spMk id="10" creationId="{4C5297D4-1A90-BA7E-1EA2-3486955EA032}"/>
          </ac:spMkLst>
        </pc:spChg>
        <pc:spChg chg="mod">
          <ac:chgData name="Yoel Kortick" userId="167978f5-7f40-4909-85d5-d4149554ad4e" providerId="ADAL" clId="{F3ECF923-5C5A-4CBA-9ABC-5FC1100F3C53}" dt="2024-08-07T08:07:56.952" v="1452" actId="20577"/>
          <ac:spMkLst>
            <pc:docMk/>
            <pc:sldMk cId="2812809134" sldId="925"/>
            <ac:spMk id="11" creationId="{1ACE3884-5DD3-4F86-13C6-FF34F1D35C8C}"/>
          </ac:spMkLst>
        </pc:spChg>
        <pc:spChg chg="mod">
          <ac:chgData name="Yoel Kortick" userId="167978f5-7f40-4909-85d5-d4149554ad4e" providerId="ADAL" clId="{F3ECF923-5C5A-4CBA-9ABC-5FC1100F3C53}" dt="2024-08-07T08:09:31.778" v="1490" actId="14100"/>
          <ac:spMkLst>
            <pc:docMk/>
            <pc:sldMk cId="2812809134" sldId="925"/>
            <ac:spMk id="12" creationId="{9BC75748-D756-0F0E-E1F3-20FA059E9022}"/>
          </ac:spMkLst>
        </pc:spChg>
        <pc:picChg chg="del">
          <ac:chgData name="Yoel Kortick" userId="167978f5-7f40-4909-85d5-d4149554ad4e" providerId="ADAL" clId="{F3ECF923-5C5A-4CBA-9ABC-5FC1100F3C53}" dt="2024-08-07T08:08:53.700" v="1453" actId="478"/>
          <ac:picMkLst>
            <pc:docMk/>
            <pc:sldMk cId="2812809134" sldId="925"/>
            <ac:picMk id="3" creationId="{8FB10575-D125-ED49-EBFB-04A1FF523B79}"/>
          </ac:picMkLst>
        </pc:picChg>
        <pc:picChg chg="add mod ord">
          <ac:chgData name="Yoel Kortick" userId="167978f5-7f40-4909-85d5-d4149554ad4e" providerId="ADAL" clId="{F3ECF923-5C5A-4CBA-9ABC-5FC1100F3C53}" dt="2024-08-07T08:09:24.401" v="1489" actId="167"/>
          <ac:picMkLst>
            <pc:docMk/>
            <pc:sldMk cId="2812809134" sldId="925"/>
            <ac:picMk id="4" creationId="{61372CAC-28F4-F3B2-585E-0DBD14762C0A}"/>
          </ac:picMkLst>
        </pc:picChg>
      </pc:sldChg>
      <pc:sldChg chg="addSp delSp modSp add mod">
        <pc:chgData name="Yoel Kortick" userId="167978f5-7f40-4909-85d5-d4149554ad4e" providerId="ADAL" clId="{F3ECF923-5C5A-4CBA-9ABC-5FC1100F3C53}" dt="2024-08-07T10:24:00.262" v="2900"/>
        <pc:sldMkLst>
          <pc:docMk/>
          <pc:sldMk cId="3552705264" sldId="926"/>
        </pc:sldMkLst>
        <pc:spChg chg="add">
          <ac:chgData name="Yoel Kortick" userId="167978f5-7f40-4909-85d5-d4149554ad4e" providerId="ADAL" clId="{F3ECF923-5C5A-4CBA-9ABC-5FC1100F3C53}" dt="2024-08-07T08:21:36.572" v="1743" actId="11529"/>
          <ac:spMkLst>
            <pc:docMk/>
            <pc:sldMk cId="3552705264" sldId="926"/>
            <ac:spMk id="5" creationId="{7342F9AC-5644-DBAB-8CB7-FD7B15BC6E84}"/>
          </ac:spMkLst>
        </pc:spChg>
        <pc:spChg chg="mod">
          <ac:chgData name="Yoel Kortick" userId="167978f5-7f40-4909-85d5-d4149554ad4e" providerId="ADAL" clId="{F3ECF923-5C5A-4CBA-9ABC-5FC1100F3C53}" dt="2024-08-07T10:24:00.262" v="2900"/>
          <ac:spMkLst>
            <pc:docMk/>
            <pc:sldMk cId="3552705264" sldId="926"/>
            <ac:spMk id="10" creationId="{4C5297D4-1A90-BA7E-1EA2-3486955EA032}"/>
          </ac:spMkLst>
        </pc:spChg>
        <pc:spChg chg="mod">
          <ac:chgData name="Yoel Kortick" userId="167978f5-7f40-4909-85d5-d4149554ad4e" providerId="ADAL" clId="{F3ECF923-5C5A-4CBA-9ABC-5FC1100F3C53}" dt="2024-08-07T08:20:07.677" v="1682" actId="313"/>
          <ac:spMkLst>
            <pc:docMk/>
            <pc:sldMk cId="3552705264" sldId="926"/>
            <ac:spMk id="11" creationId="{1ACE3884-5DD3-4F86-13C6-FF34F1D35C8C}"/>
          </ac:spMkLst>
        </pc:spChg>
        <pc:picChg chg="del">
          <ac:chgData name="Yoel Kortick" userId="167978f5-7f40-4909-85d5-d4149554ad4e" providerId="ADAL" clId="{F3ECF923-5C5A-4CBA-9ABC-5FC1100F3C53}" dt="2024-08-07T08:18:05.991" v="1644" actId="478"/>
          <ac:picMkLst>
            <pc:docMk/>
            <pc:sldMk cId="3552705264" sldId="926"/>
            <ac:picMk id="3" creationId="{CB3FA896-FC52-D763-2393-CF2667B7DB6A}"/>
          </ac:picMkLst>
        </pc:picChg>
        <pc:picChg chg="add mod">
          <ac:chgData name="Yoel Kortick" userId="167978f5-7f40-4909-85d5-d4149554ad4e" providerId="ADAL" clId="{F3ECF923-5C5A-4CBA-9ABC-5FC1100F3C53}" dt="2024-08-07T08:18:22.830" v="1659" actId="208"/>
          <ac:picMkLst>
            <pc:docMk/>
            <pc:sldMk cId="3552705264" sldId="926"/>
            <ac:picMk id="4" creationId="{7199BFC6-F256-4D2D-B152-FB8412763BD8}"/>
          </ac:picMkLst>
        </pc:picChg>
      </pc:sldChg>
      <pc:sldChg chg="addSp delSp modSp add mod">
        <pc:chgData name="Yoel Kortick" userId="167978f5-7f40-4909-85d5-d4149554ad4e" providerId="ADAL" clId="{F3ECF923-5C5A-4CBA-9ABC-5FC1100F3C53}" dt="2024-08-07T10:29:21.538" v="2931" actId="20577"/>
        <pc:sldMkLst>
          <pc:docMk/>
          <pc:sldMk cId="1179795690" sldId="927"/>
        </pc:sldMkLst>
        <pc:spChg chg="mod">
          <ac:chgData name="Yoel Kortick" userId="167978f5-7f40-4909-85d5-d4149554ad4e" providerId="ADAL" clId="{F3ECF923-5C5A-4CBA-9ABC-5FC1100F3C53}" dt="2024-08-07T08:22:12.658" v="1858" actId="14100"/>
          <ac:spMkLst>
            <pc:docMk/>
            <pc:sldMk cId="1179795690" sldId="927"/>
            <ac:spMk id="5" creationId="{7342F9AC-5644-DBAB-8CB7-FD7B15BC6E84}"/>
          </ac:spMkLst>
        </pc:spChg>
        <pc:spChg chg="mod">
          <ac:chgData name="Yoel Kortick" userId="167978f5-7f40-4909-85d5-d4149554ad4e" providerId="ADAL" clId="{F3ECF923-5C5A-4CBA-9ABC-5FC1100F3C53}" dt="2024-08-07T10:24:00.262" v="2900"/>
          <ac:spMkLst>
            <pc:docMk/>
            <pc:sldMk cId="1179795690" sldId="927"/>
            <ac:spMk id="10" creationId="{4C5297D4-1A90-BA7E-1EA2-3486955EA032}"/>
          </ac:spMkLst>
        </pc:spChg>
        <pc:spChg chg="mod">
          <ac:chgData name="Yoel Kortick" userId="167978f5-7f40-4909-85d5-d4149554ad4e" providerId="ADAL" clId="{F3ECF923-5C5A-4CBA-9ABC-5FC1100F3C53}" dt="2024-08-07T10:29:21.538" v="2931" actId="20577"/>
          <ac:spMkLst>
            <pc:docMk/>
            <pc:sldMk cId="1179795690" sldId="927"/>
            <ac:spMk id="11" creationId="{1ACE3884-5DD3-4F86-13C6-FF34F1D35C8C}"/>
          </ac:spMkLst>
        </pc:spChg>
        <pc:spChg chg="del">
          <ac:chgData name="Yoel Kortick" userId="167978f5-7f40-4909-85d5-d4149554ad4e" providerId="ADAL" clId="{F3ECF923-5C5A-4CBA-9ABC-5FC1100F3C53}" dt="2024-08-07T08:22:18.069" v="1861" actId="478"/>
          <ac:spMkLst>
            <pc:docMk/>
            <pc:sldMk cId="1179795690" sldId="927"/>
            <ac:spMk id="12" creationId="{08442B33-55FD-7A8E-B23E-EA5A9E4A38A8}"/>
          </ac:spMkLst>
        </pc:spChg>
        <pc:picChg chg="add mod ord">
          <ac:chgData name="Yoel Kortick" userId="167978f5-7f40-4909-85d5-d4149554ad4e" providerId="ADAL" clId="{F3ECF923-5C5A-4CBA-9ABC-5FC1100F3C53}" dt="2024-08-07T08:22:16.300" v="1860" actId="167"/>
          <ac:picMkLst>
            <pc:docMk/>
            <pc:sldMk cId="1179795690" sldId="927"/>
            <ac:picMk id="3" creationId="{499B6AB4-EE80-B715-3E10-3670F2E832EA}"/>
          </ac:picMkLst>
        </pc:picChg>
        <pc:picChg chg="del">
          <ac:chgData name="Yoel Kortick" userId="167978f5-7f40-4909-85d5-d4149554ad4e" providerId="ADAL" clId="{F3ECF923-5C5A-4CBA-9ABC-5FC1100F3C53}" dt="2024-08-07T08:21:51.205" v="1800" actId="478"/>
          <ac:picMkLst>
            <pc:docMk/>
            <pc:sldMk cId="1179795690" sldId="927"/>
            <ac:picMk id="4" creationId="{7199BFC6-F256-4D2D-B152-FB8412763BD8}"/>
          </ac:picMkLst>
        </pc:picChg>
      </pc:sldChg>
      <pc:sldChg chg="addSp delSp modSp add mod">
        <pc:chgData name="Yoel Kortick" userId="167978f5-7f40-4909-85d5-d4149554ad4e" providerId="ADAL" clId="{F3ECF923-5C5A-4CBA-9ABC-5FC1100F3C53}" dt="2024-08-07T10:24:00.262" v="2900"/>
        <pc:sldMkLst>
          <pc:docMk/>
          <pc:sldMk cId="2304506645" sldId="928"/>
        </pc:sldMkLst>
        <pc:spChg chg="mod">
          <ac:chgData name="Yoel Kortick" userId="167978f5-7f40-4909-85d5-d4149554ad4e" providerId="ADAL" clId="{F3ECF923-5C5A-4CBA-9ABC-5FC1100F3C53}" dt="2024-08-07T08:23:07.755" v="1930" actId="14100"/>
          <ac:spMkLst>
            <pc:docMk/>
            <pc:sldMk cId="2304506645" sldId="928"/>
            <ac:spMk id="5" creationId="{7342F9AC-5644-DBAB-8CB7-FD7B15BC6E84}"/>
          </ac:spMkLst>
        </pc:spChg>
        <pc:spChg chg="mod">
          <ac:chgData name="Yoel Kortick" userId="167978f5-7f40-4909-85d5-d4149554ad4e" providerId="ADAL" clId="{F3ECF923-5C5A-4CBA-9ABC-5FC1100F3C53}" dt="2024-08-07T10:24:00.262" v="2900"/>
          <ac:spMkLst>
            <pc:docMk/>
            <pc:sldMk cId="2304506645" sldId="928"/>
            <ac:spMk id="10" creationId="{4C5297D4-1A90-BA7E-1EA2-3486955EA032}"/>
          </ac:spMkLst>
        </pc:spChg>
        <pc:spChg chg="mod">
          <ac:chgData name="Yoel Kortick" userId="167978f5-7f40-4909-85d5-d4149554ad4e" providerId="ADAL" clId="{F3ECF923-5C5A-4CBA-9ABC-5FC1100F3C53}" dt="2024-08-07T08:23:00.024" v="1926" actId="313"/>
          <ac:spMkLst>
            <pc:docMk/>
            <pc:sldMk cId="2304506645" sldId="928"/>
            <ac:spMk id="11" creationId="{1ACE3884-5DD3-4F86-13C6-FF34F1D35C8C}"/>
          </ac:spMkLst>
        </pc:spChg>
        <pc:picChg chg="del">
          <ac:chgData name="Yoel Kortick" userId="167978f5-7f40-4909-85d5-d4149554ad4e" providerId="ADAL" clId="{F3ECF923-5C5A-4CBA-9ABC-5FC1100F3C53}" dt="2024-08-07T08:22:57.919" v="1925" actId="478"/>
          <ac:picMkLst>
            <pc:docMk/>
            <pc:sldMk cId="2304506645" sldId="928"/>
            <ac:picMk id="3" creationId="{499B6AB4-EE80-B715-3E10-3670F2E832EA}"/>
          </ac:picMkLst>
        </pc:picChg>
        <pc:picChg chg="add mod ord">
          <ac:chgData name="Yoel Kortick" userId="167978f5-7f40-4909-85d5-d4149554ad4e" providerId="ADAL" clId="{F3ECF923-5C5A-4CBA-9ABC-5FC1100F3C53}" dt="2024-08-07T08:23:09.404" v="1931" actId="208"/>
          <ac:picMkLst>
            <pc:docMk/>
            <pc:sldMk cId="2304506645" sldId="928"/>
            <ac:picMk id="4" creationId="{C47CB240-EE7D-2050-60E3-9BAE98C967F9}"/>
          </ac:picMkLst>
        </pc:picChg>
      </pc:sldChg>
      <pc:sldChg chg="addSp delSp modSp add mod">
        <pc:chgData name="Yoel Kortick" userId="167978f5-7f40-4909-85d5-d4149554ad4e" providerId="ADAL" clId="{F3ECF923-5C5A-4CBA-9ABC-5FC1100F3C53}" dt="2024-08-07T10:24:00.262" v="2900"/>
        <pc:sldMkLst>
          <pc:docMk/>
          <pc:sldMk cId="885234412" sldId="929"/>
        </pc:sldMkLst>
        <pc:spChg chg="add">
          <ac:chgData name="Yoel Kortick" userId="167978f5-7f40-4909-85d5-d4149554ad4e" providerId="ADAL" clId="{F3ECF923-5C5A-4CBA-9ABC-5FC1100F3C53}" dt="2024-08-07T08:25:16.146" v="2072" actId="11529"/>
          <ac:spMkLst>
            <pc:docMk/>
            <pc:sldMk cId="885234412" sldId="929"/>
            <ac:spMk id="6" creationId="{86F9E2CA-44FC-B240-CE2E-F12F1CFAEDD1}"/>
          </ac:spMkLst>
        </pc:spChg>
        <pc:spChg chg="add mod">
          <ac:chgData name="Yoel Kortick" userId="167978f5-7f40-4909-85d5-d4149554ad4e" providerId="ADAL" clId="{F3ECF923-5C5A-4CBA-9ABC-5FC1100F3C53}" dt="2024-08-07T08:25:33.292" v="2074" actId="14100"/>
          <ac:spMkLst>
            <pc:docMk/>
            <pc:sldMk cId="885234412" sldId="929"/>
            <ac:spMk id="7" creationId="{D5E5BF9A-1BB9-BAEB-9250-8CBC1FDD03D9}"/>
          </ac:spMkLst>
        </pc:spChg>
        <pc:spChg chg="mod">
          <ac:chgData name="Yoel Kortick" userId="167978f5-7f40-4909-85d5-d4149554ad4e" providerId="ADAL" clId="{F3ECF923-5C5A-4CBA-9ABC-5FC1100F3C53}" dt="2024-08-07T10:24:00.262" v="2900"/>
          <ac:spMkLst>
            <pc:docMk/>
            <pc:sldMk cId="885234412" sldId="929"/>
            <ac:spMk id="10" creationId="{4C5297D4-1A90-BA7E-1EA2-3486955EA032}"/>
          </ac:spMkLst>
        </pc:spChg>
        <pc:spChg chg="mod">
          <ac:chgData name="Yoel Kortick" userId="167978f5-7f40-4909-85d5-d4149554ad4e" providerId="ADAL" clId="{F3ECF923-5C5A-4CBA-9ABC-5FC1100F3C53}" dt="2024-08-07T08:24:56.786" v="2055" actId="20577"/>
          <ac:spMkLst>
            <pc:docMk/>
            <pc:sldMk cId="885234412" sldId="929"/>
            <ac:spMk id="11" creationId="{1ACE3884-5DD3-4F86-13C6-FF34F1D35C8C}"/>
          </ac:spMkLst>
        </pc:spChg>
        <pc:picChg chg="add mod">
          <ac:chgData name="Yoel Kortick" userId="167978f5-7f40-4909-85d5-d4149554ad4e" providerId="ADAL" clId="{F3ECF923-5C5A-4CBA-9ABC-5FC1100F3C53}" dt="2024-08-07T08:25:37.031" v="2075" actId="208"/>
          <ac:picMkLst>
            <pc:docMk/>
            <pc:sldMk cId="885234412" sldId="929"/>
            <ac:picMk id="3" creationId="{9559130A-FC4A-2F30-A5C6-C8C3054109F3}"/>
          </ac:picMkLst>
        </pc:picChg>
        <pc:picChg chg="del">
          <ac:chgData name="Yoel Kortick" userId="167978f5-7f40-4909-85d5-d4149554ad4e" providerId="ADAL" clId="{F3ECF923-5C5A-4CBA-9ABC-5FC1100F3C53}" dt="2024-08-07T08:24:27.579" v="1994" actId="478"/>
          <ac:picMkLst>
            <pc:docMk/>
            <pc:sldMk cId="885234412" sldId="929"/>
            <ac:picMk id="4" creationId="{C47CB240-EE7D-2050-60E3-9BAE98C967F9}"/>
          </ac:picMkLst>
        </pc:picChg>
        <pc:cxnChg chg="add">
          <ac:chgData name="Yoel Kortick" userId="167978f5-7f40-4909-85d5-d4149554ad4e" providerId="ADAL" clId="{F3ECF923-5C5A-4CBA-9ABC-5FC1100F3C53}" dt="2024-08-07T08:25:48.401" v="2076" actId="11529"/>
          <ac:cxnSpMkLst>
            <pc:docMk/>
            <pc:sldMk cId="885234412" sldId="929"/>
            <ac:cxnSpMk id="12" creationId="{DA30C65C-7CD7-7A1C-BA3E-8ED930C42037}"/>
          </ac:cxnSpMkLst>
        </pc:cxnChg>
      </pc:sldChg>
      <pc:sldChg chg="addSp delSp modSp add mod">
        <pc:chgData name="Yoel Kortick" userId="167978f5-7f40-4909-85d5-d4149554ad4e" providerId="ADAL" clId="{F3ECF923-5C5A-4CBA-9ABC-5FC1100F3C53}" dt="2024-08-07T10:24:00.262" v="2900"/>
        <pc:sldMkLst>
          <pc:docMk/>
          <pc:sldMk cId="3276195141" sldId="930"/>
        </pc:sldMkLst>
        <pc:spChg chg="mod">
          <ac:chgData name="Yoel Kortick" userId="167978f5-7f40-4909-85d5-d4149554ad4e" providerId="ADAL" clId="{F3ECF923-5C5A-4CBA-9ABC-5FC1100F3C53}" dt="2024-08-07T08:29:04.194" v="2354" actId="1036"/>
          <ac:spMkLst>
            <pc:docMk/>
            <pc:sldMk cId="3276195141" sldId="930"/>
            <ac:spMk id="5" creationId="{7342F9AC-5644-DBAB-8CB7-FD7B15BC6E84}"/>
          </ac:spMkLst>
        </pc:spChg>
        <pc:spChg chg="del">
          <ac:chgData name="Yoel Kortick" userId="167978f5-7f40-4909-85d5-d4149554ad4e" providerId="ADAL" clId="{F3ECF923-5C5A-4CBA-9ABC-5FC1100F3C53}" dt="2024-08-07T08:28:17.243" v="2298" actId="478"/>
          <ac:spMkLst>
            <pc:docMk/>
            <pc:sldMk cId="3276195141" sldId="930"/>
            <ac:spMk id="6" creationId="{86F9E2CA-44FC-B240-CE2E-F12F1CFAEDD1}"/>
          </ac:spMkLst>
        </pc:spChg>
        <pc:spChg chg="del">
          <ac:chgData name="Yoel Kortick" userId="167978f5-7f40-4909-85d5-d4149554ad4e" providerId="ADAL" clId="{F3ECF923-5C5A-4CBA-9ABC-5FC1100F3C53}" dt="2024-08-07T08:28:16.491" v="2297" actId="478"/>
          <ac:spMkLst>
            <pc:docMk/>
            <pc:sldMk cId="3276195141" sldId="930"/>
            <ac:spMk id="7" creationId="{D5E5BF9A-1BB9-BAEB-9250-8CBC1FDD03D9}"/>
          </ac:spMkLst>
        </pc:spChg>
        <pc:spChg chg="mod">
          <ac:chgData name="Yoel Kortick" userId="167978f5-7f40-4909-85d5-d4149554ad4e" providerId="ADAL" clId="{F3ECF923-5C5A-4CBA-9ABC-5FC1100F3C53}" dt="2024-08-07T10:24:00.262" v="2900"/>
          <ac:spMkLst>
            <pc:docMk/>
            <pc:sldMk cId="3276195141" sldId="930"/>
            <ac:spMk id="10" creationId="{4C5297D4-1A90-BA7E-1EA2-3486955EA032}"/>
          </ac:spMkLst>
        </pc:spChg>
        <pc:spChg chg="mod">
          <ac:chgData name="Yoel Kortick" userId="167978f5-7f40-4909-85d5-d4149554ad4e" providerId="ADAL" clId="{F3ECF923-5C5A-4CBA-9ABC-5FC1100F3C53}" dt="2024-08-07T08:28:57.933" v="2337" actId="6549"/>
          <ac:spMkLst>
            <pc:docMk/>
            <pc:sldMk cId="3276195141" sldId="930"/>
            <ac:spMk id="11" creationId="{1ACE3884-5DD3-4F86-13C6-FF34F1D35C8C}"/>
          </ac:spMkLst>
        </pc:spChg>
        <pc:picChg chg="del">
          <ac:chgData name="Yoel Kortick" userId="167978f5-7f40-4909-85d5-d4149554ad4e" providerId="ADAL" clId="{F3ECF923-5C5A-4CBA-9ABC-5FC1100F3C53}" dt="2024-08-07T08:27:28.766" v="2204" actId="478"/>
          <ac:picMkLst>
            <pc:docMk/>
            <pc:sldMk cId="3276195141" sldId="930"/>
            <ac:picMk id="3" creationId="{9559130A-FC4A-2F30-A5C6-C8C3054109F3}"/>
          </ac:picMkLst>
        </pc:picChg>
        <pc:picChg chg="add mod ord">
          <ac:chgData name="Yoel Kortick" userId="167978f5-7f40-4909-85d5-d4149554ad4e" providerId="ADAL" clId="{F3ECF923-5C5A-4CBA-9ABC-5FC1100F3C53}" dt="2024-08-07T08:29:04.194" v="2354" actId="1036"/>
          <ac:picMkLst>
            <pc:docMk/>
            <pc:sldMk cId="3276195141" sldId="930"/>
            <ac:picMk id="4" creationId="{B5DB7111-06C2-9413-9ACA-8195571AE9BF}"/>
          </ac:picMkLst>
        </pc:picChg>
        <pc:cxnChg chg="del">
          <ac:chgData name="Yoel Kortick" userId="167978f5-7f40-4909-85d5-d4149554ad4e" providerId="ADAL" clId="{F3ECF923-5C5A-4CBA-9ABC-5FC1100F3C53}" dt="2024-08-07T08:28:15.169" v="2296" actId="478"/>
          <ac:cxnSpMkLst>
            <pc:docMk/>
            <pc:sldMk cId="3276195141" sldId="930"/>
            <ac:cxnSpMk id="12" creationId="{DA30C65C-7CD7-7A1C-BA3E-8ED930C42037}"/>
          </ac:cxnSpMkLst>
        </pc:cxnChg>
      </pc:sldChg>
      <pc:sldChg chg="modSp add mod">
        <pc:chgData name="Yoel Kortick" userId="167978f5-7f40-4909-85d5-d4149554ad4e" providerId="ADAL" clId="{F3ECF923-5C5A-4CBA-9ABC-5FC1100F3C53}" dt="2024-08-07T10:25:45.747" v="2919" actId="255"/>
        <pc:sldMkLst>
          <pc:docMk/>
          <pc:sldMk cId="749251916" sldId="931"/>
        </pc:sldMkLst>
        <pc:spChg chg="mod">
          <ac:chgData name="Yoel Kortick" userId="167978f5-7f40-4909-85d5-d4149554ad4e" providerId="ADAL" clId="{F3ECF923-5C5A-4CBA-9ABC-5FC1100F3C53}" dt="2024-08-07T10:25:45.747" v="2919" actId="255"/>
          <ac:spMkLst>
            <pc:docMk/>
            <pc:sldMk cId="749251916" sldId="931"/>
            <ac:spMk id="11" creationId="{1ACE3884-5DD3-4F86-13C6-FF34F1D35C8C}"/>
          </ac:spMkLst>
        </pc:spChg>
      </pc:sldChg>
    </pc:docChg>
  </pc:docChgLst>
  <pc:docChgLst>
    <pc:chgData name="Yoel Kortick" userId="167978f5-7f40-4909-85d5-d4149554ad4e" providerId="ADAL" clId="{94A9FCC8-4889-4501-A07C-1CA7B048EFCC}"/>
    <pc:docChg chg="undo custSel delSld modSld modSection">
      <pc:chgData name="Yoel Kortick" userId="167978f5-7f40-4909-85d5-d4149554ad4e" providerId="ADAL" clId="{94A9FCC8-4889-4501-A07C-1CA7B048EFCC}" dt="2024-08-08T16:16:42.325" v="417" actId="20577"/>
      <pc:docMkLst>
        <pc:docMk/>
      </pc:docMkLst>
      <pc:sldChg chg="modSp mod">
        <pc:chgData name="Yoel Kortick" userId="167978f5-7f40-4909-85d5-d4149554ad4e" providerId="ADAL" clId="{94A9FCC8-4889-4501-A07C-1CA7B048EFCC}" dt="2024-08-08T16:16:42.325" v="417" actId="20577"/>
        <pc:sldMkLst>
          <pc:docMk/>
          <pc:sldMk cId="2594056538" sldId="647"/>
        </pc:sldMkLst>
        <pc:spChg chg="mod">
          <ac:chgData name="Yoel Kortick" userId="167978f5-7f40-4909-85d5-d4149554ad4e" providerId="ADAL" clId="{94A9FCC8-4889-4501-A07C-1CA7B048EFCC}" dt="2024-08-08T16:16:42.325" v="417" actId="20577"/>
          <ac:spMkLst>
            <pc:docMk/>
            <pc:sldMk cId="2594056538" sldId="647"/>
            <ac:spMk id="3" creationId="{CB9463A4-51FE-33CE-9ECD-B99FC1EC1880}"/>
          </ac:spMkLst>
        </pc:spChg>
        <pc:spChg chg="mod">
          <ac:chgData name="Yoel Kortick" userId="167978f5-7f40-4909-85d5-d4149554ad4e" providerId="ADAL" clId="{94A9FCC8-4889-4501-A07C-1CA7B048EFCC}" dt="2024-08-08T15:59:34.841" v="18" actId="21"/>
          <ac:spMkLst>
            <pc:docMk/>
            <pc:sldMk cId="2594056538" sldId="647"/>
            <ac:spMk id="21" creationId="{4B557451-4271-4B3E-23ED-1E236F2D7796}"/>
          </ac:spMkLst>
        </pc:spChg>
      </pc:sldChg>
      <pc:sldChg chg="modSp mod">
        <pc:chgData name="Yoel Kortick" userId="167978f5-7f40-4909-85d5-d4149554ad4e" providerId="ADAL" clId="{94A9FCC8-4889-4501-A07C-1CA7B048EFCC}" dt="2024-08-08T16:02:33.360" v="27" actId="20577"/>
        <pc:sldMkLst>
          <pc:docMk/>
          <pc:sldMk cId="2401584553" sldId="696"/>
        </pc:sldMkLst>
        <pc:spChg chg="mod">
          <ac:chgData name="Yoel Kortick" userId="167978f5-7f40-4909-85d5-d4149554ad4e" providerId="ADAL" clId="{94A9FCC8-4889-4501-A07C-1CA7B048EFCC}" dt="2024-08-08T16:02:33.360" v="27" actId="20577"/>
          <ac:spMkLst>
            <pc:docMk/>
            <pc:sldMk cId="2401584553" sldId="696"/>
            <ac:spMk id="6" creationId="{65F3B852-286D-55BD-2B1D-F4756EAB082C}"/>
          </ac:spMkLst>
        </pc:spChg>
      </pc:sldChg>
      <pc:sldChg chg="del">
        <pc:chgData name="Yoel Kortick" userId="167978f5-7f40-4909-85d5-d4149554ad4e" providerId="ADAL" clId="{94A9FCC8-4889-4501-A07C-1CA7B048EFCC}" dt="2024-08-08T16:03:21.950" v="28" actId="47"/>
        <pc:sldMkLst>
          <pc:docMk/>
          <pc:sldMk cId="1200987725" sldId="728"/>
        </pc:sldMkLst>
      </pc:sldChg>
      <pc:sldChg chg="del">
        <pc:chgData name="Yoel Kortick" userId="167978f5-7f40-4909-85d5-d4149554ad4e" providerId="ADAL" clId="{94A9FCC8-4889-4501-A07C-1CA7B048EFCC}" dt="2024-08-08T16:03:21.950" v="28" actId="47"/>
        <pc:sldMkLst>
          <pc:docMk/>
          <pc:sldMk cId="205476733" sldId="759"/>
        </pc:sldMkLst>
      </pc:sldChg>
      <pc:sldChg chg="del">
        <pc:chgData name="Yoel Kortick" userId="167978f5-7f40-4909-85d5-d4149554ad4e" providerId="ADAL" clId="{94A9FCC8-4889-4501-A07C-1CA7B048EFCC}" dt="2024-08-08T16:03:21.950" v="28" actId="47"/>
        <pc:sldMkLst>
          <pc:docMk/>
          <pc:sldMk cId="912262870" sldId="765"/>
        </pc:sldMkLst>
      </pc:sldChg>
      <pc:sldChg chg="del">
        <pc:chgData name="Yoel Kortick" userId="167978f5-7f40-4909-85d5-d4149554ad4e" providerId="ADAL" clId="{94A9FCC8-4889-4501-A07C-1CA7B048EFCC}" dt="2024-08-08T16:13:15.253" v="415" actId="47"/>
        <pc:sldMkLst>
          <pc:docMk/>
          <pc:sldMk cId="2013336910" sldId="766"/>
        </pc:sldMkLst>
      </pc:sldChg>
      <pc:sldChg chg="del">
        <pc:chgData name="Yoel Kortick" userId="167978f5-7f40-4909-85d5-d4149554ad4e" providerId="ADAL" clId="{94A9FCC8-4889-4501-A07C-1CA7B048EFCC}" dt="2024-08-08T16:13:15.253" v="415" actId="47"/>
        <pc:sldMkLst>
          <pc:docMk/>
          <pc:sldMk cId="1368566295" sldId="767"/>
        </pc:sldMkLst>
      </pc:sldChg>
      <pc:sldChg chg="del">
        <pc:chgData name="Yoel Kortick" userId="167978f5-7f40-4909-85d5-d4149554ad4e" providerId="ADAL" clId="{94A9FCC8-4889-4501-A07C-1CA7B048EFCC}" dt="2024-08-08T16:03:21.950" v="28" actId="47"/>
        <pc:sldMkLst>
          <pc:docMk/>
          <pc:sldMk cId="2470152550" sldId="865"/>
        </pc:sldMkLst>
      </pc:sldChg>
      <pc:sldChg chg="del">
        <pc:chgData name="Yoel Kortick" userId="167978f5-7f40-4909-85d5-d4149554ad4e" providerId="ADAL" clId="{94A9FCC8-4889-4501-A07C-1CA7B048EFCC}" dt="2024-08-08T16:03:21.950" v="28" actId="47"/>
        <pc:sldMkLst>
          <pc:docMk/>
          <pc:sldMk cId="2856422183" sldId="893"/>
        </pc:sldMkLst>
      </pc:sldChg>
      <pc:sldChg chg="del">
        <pc:chgData name="Yoel Kortick" userId="167978f5-7f40-4909-85d5-d4149554ad4e" providerId="ADAL" clId="{94A9FCC8-4889-4501-A07C-1CA7B048EFCC}" dt="2024-08-08T16:03:21.950" v="28" actId="47"/>
        <pc:sldMkLst>
          <pc:docMk/>
          <pc:sldMk cId="2930318453" sldId="894"/>
        </pc:sldMkLst>
      </pc:sldChg>
      <pc:sldChg chg="modSp mod">
        <pc:chgData name="Yoel Kortick" userId="167978f5-7f40-4909-85d5-d4149554ad4e" providerId="ADAL" clId="{94A9FCC8-4889-4501-A07C-1CA7B048EFCC}" dt="2024-08-08T16:01:44.162" v="23" actId="20577"/>
        <pc:sldMkLst>
          <pc:docMk/>
          <pc:sldMk cId="2860026996" sldId="901"/>
        </pc:sldMkLst>
        <pc:spChg chg="mod">
          <ac:chgData name="Yoel Kortick" userId="167978f5-7f40-4909-85d5-d4149554ad4e" providerId="ADAL" clId="{94A9FCC8-4889-4501-A07C-1CA7B048EFCC}" dt="2024-08-08T16:01:44.162" v="23" actId="20577"/>
          <ac:spMkLst>
            <pc:docMk/>
            <pc:sldMk cId="2860026996" sldId="901"/>
            <ac:spMk id="11" creationId="{1ACE3884-5DD3-4F86-13C6-FF34F1D35C8C}"/>
          </ac:spMkLst>
        </pc:spChg>
      </pc:sldChg>
      <pc:sldChg chg="del">
        <pc:chgData name="Yoel Kortick" userId="167978f5-7f40-4909-85d5-d4149554ad4e" providerId="ADAL" clId="{94A9FCC8-4889-4501-A07C-1CA7B048EFCC}" dt="2024-08-08T16:03:21.950" v="28" actId="47"/>
        <pc:sldMkLst>
          <pc:docMk/>
          <pc:sldMk cId="606146549" sldId="912"/>
        </pc:sldMkLst>
      </pc:sldChg>
      <pc:sldChg chg="del">
        <pc:chgData name="Yoel Kortick" userId="167978f5-7f40-4909-85d5-d4149554ad4e" providerId="ADAL" clId="{94A9FCC8-4889-4501-A07C-1CA7B048EFCC}" dt="2024-08-08T16:03:21.950" v="28" actId="47"/>
        <pc:sldMkLst>
          <pc:docMk/>
          <pc:sldMk cId="949090232" sldId="914"/>
        </pc:sldMkLst>
      </pc:sldChg>
      <pc:sldChg chg="del">
        <pc:chgData name="Yoel Kortick" userId="167978f5-7f40-4909-85d5-d4149554ad4e" providerId="ADAL" clId="{94A9FCC8-4889-4501-A07C-1CA7B048EFCC}" dt="2024-08-08T16:03:21.950" v="28" actId="47"/>
        <pc:sldMkLst>
          <pc:docMk/>
          <pc:sldMk cId="4118280013" sldId="915"/>
        </pc:sldMkLst>
      </pc:sldChg>
      <pc:sldChg chg="del">
        <pc:chgData name="Yoel Kortick" userId="167978f5-7f40-4909-85d5-d4149554ad4e" providerId="ADAL" clId="{94A9FCC8-4889-4501-A07C-1CA7B048EFCC}" dt="2024-08-08T16:03:21.950" v="28" actId="47"/>
        <pc:sldMkLst>
          <pc:docMk/>
          <pc:sldMk cId="221002492" sldId="917"/>
        </pc:sldMkLst>
      </pc:sldChg>
      <pc:sldChg chg="del">
        <pc:chgData name="Yoel Kortick" userId="167978f5-7f40-4909-85d5-d4149554ad4e" providerId="ADAL" clId="{94A9FCC8-4889-4501-A07C-1CA7B048EFCC}" dt="2024-08-08T16:03:21.950" v="28" actId="47"/>
        <pc:sldMkLst>
          <pc:docMk/>
          <pc:sldMk cId="3232590279" sldId="932"/>
        </pc:sldMkLst>
      </pc:sldChg>
      <pc:sldChg chg="del">
        <pc:chgData name="Yoel Kortick" userId="167978f5-7f40-4909-85d5-d4149554ad4e" providerId="ADAL" clId="{94A9FCC8-4889-4501-A07C-1CA7B048EFCC}" dt="2024-08-08T16:03:21.950" v="28" actId="47"/>
        <pc:sldMkLst>
          <pc:docMk/>
          <pc:sldMk cId="3253824842" sldId="933"/>
        </pc:sldMkLst>
      </pc:sldChg>
      <pc:sldChg chg="del">
        <pc:chgData name="Yoel Kortick" userId="167978f5-7f40-4909-85d5-d4149554ad4e" providerId="ADAL" clId="{94A9FCC8-4889-4501-A07C-1CA7B048EFCC}" dt="2024-08-08T16:03:21.950" v="28" actId="47"/>
        <pc:sldMkLst>
          <pc:docMk/>
          <pc:sldMk cId="1799239463" sldId="934"/>
        </pc:sldMkLst>
      </pc:sldChg>
      <pc:sldChg chg="del">
        <pc:chgData name="Yoel Kortick" userId="167978f5-7f40-4909-85d5-d4149554ad4e" providerId="ADAL" clId="{94A9FCC8-4889-4501-A07C-1CA7B048EFCC}" dt="2024-08-08T16:03:21.950" v="28" actId="47"/>
        <pc:sldMkLst>
          <pc:docMk/>
          <pc:sldMk cId="4191140466" sldId="935"/>
        </pc:sldMkLst>
      </pc:sldChg>
      <pc:sldChg chg="del">
        <pc:chgData name="Yoel Kortick" userId="167978f5-7f40-4909-85d5-d4149554ad4e" providerId="ADAL" clId="{94A9FCC8-4889-4501-A07C-1CA7B048EFCC}" dt="2024-08-08T16:03:21.950" v="28" actId="47"/>
        <pc:sldMkLst>
          <pc:docMk/>
          <pc:sldMk cId="3826975935" sldId="936"/>
        </pc:sldMkLst>
      </pc:sldChg>
      <pc:sldChg chg="del">
        <pc:chgData name="Yoel Kortick" userId="167978f5-7f40-4909-85d5-d4149554ad4e" providerId="ADAL" clId="{94A9FCC8-4889-4501-A07C-1CA7B048EFCC}" dt="2024-08-08T16:03:21.950" v="28" actId="47"/>
        <pc:sldMkLst>
          <pc:docMk/>
          <pc:sldMk cId="2363901687" sldId="937"/>
        </pc:sldMkLst>
      </pc:sldChg>
      <pc:sldChg chg="del">
        <pc:chgData name="Yoel Kortick" userId="167978f5-7f40-4909-85d5-d4149554ad4e" providerId="ADAL" clId="{94A9FCC8-4889-4501-A07C-1CA7B048EFCC}" dt="2024-08-08T16:03:21.950" v="28" actId="47"/>
        <pc:sldMkLst>
          <pc:docMk/>
          <pc:sldMk cId="2162880160" sldId="938"/>
        </pc:sldMkLst>
      </pc:sldChg>
      <pc:sldChg chg="del">
        <pc:chgData name="Yoel Kortick" userId="167978f5-7f40-4909-85d5-d4149554ad4e" providerId="ADAL" clId="{94A9FCC8-4889-4501-A07C-1CA7B048EFCC}" dt="2024-08-08T16:03:21.950" v="28" actId="47"/>
        <pc:sldMkLst>
          <pc:docMk/>
          <pc:sldMk cId="2902615656" sldId="939"/>
        </pc:sldMkLst>
      </pc:sldChg>
      <pc:sldChg chg="del">
        <pc:chgData name="Yoel Kortick" userId="167978f5-7f40-4909-85d5-d4149554ad4e" providerId="ADAL" clId="{94A9FCC8-4889-4501-A07C-1CA7B048EFCC}" dt="2024-08-08T16:03:21.950" v="28" actId="47"/>
        <pc:sldMkLst>
          <pc:docMk/>
          <pc:sldMk cId="954182642" sldId="940"/>
        </pc:sldMkLst>
      </pc:sldChg>
      <pc:sldChg chg="del">
        <pc:chgData name="Yoel Kortick" userId="167978f5-7f40-4909-85d5-d4149554ad4e" providerId="ADAL" clId="{94A9FCC8-4889-4501-A07C-1CA7B048EFCC}" dt="2024-08-08T16:13:15.253" v="415" actId="47"/>
        <pc:sldMkLst>
          <pc:docMk/>
          <pc:sldMk cId="4239528139" sldId="941"/>
        </pc:sldMkLst>
      </pc:sldChg>
      <pc:sldChg chg="delSp modSp mod">
        <pc:chgData name="Yoel Kortick" userId="167978f5-7f40-4909-85d5-d4149554ad4e" providerId="ADAL" clId="{94A9FCC8-4889-4501-A07C-1CA7B048EFCC}" dt="2024-08-08T16:04:56.072" v="37"/>
        <pc:sldMkLst>
          <pc:docMk/>
          <pc:sldMk cId="292656038" sldId="949"/>
        </pc:sldMkLst>
        <pc:spChg chg="del">
          <ac:chgData name="Yoel Kortick" userId="167978f5-7f40-4909-85d5-d4149554ad4e" providerId="ADAL" clId="{94A9FCC8-4889-4501-A07C-1CA7B048EFCC}" dt="2024-08-08T16:04:18.210" v="29" actId="21"/>
          <ac:spMkLst>
            <pc:docMk/>
            <pc:sldMk cId="292656038" sldId="949"/>
            <ac:spMk id="4" creationId="{05312073-52F2-4873-5110-DB6BAB58589B}"/>
          </ac:spMkLst>
        </pc:spChg>
        <pc:spChg chg="mod">
          <ac:chgData name="Yoel Kortick" userId="167978f5-7f40-4909-85d5-d4149554ad4e" providerId="ADAL" clId="{94A9FCC8-4889-4501-A07C-1CA7B048EFCC}" dt="2024-08-08T16:04:56.072" v="37"/>
          <ac:spMkLst>
            <pc:docMk/>
            <pc:sldMk cId="292656038" sldId="949"/>
            <ac:spMk id="11" creationId="{1ACE3884-5DD3-4F86-13C6-FF34F1D35C8C}"/>
          </ac:spMkLst>
        </pc:spChg>
        <pc:picChg chg="del">
          <ac:chgData name="Yoel Kortick" userId="167978f5-7f40-4909-85d5-d4149554ad4e" providerId="ADAL" clId="{94A9FCC8-4889-4501-A07C-1CA7B048EFCC}" dt="2024-08-08T16:04:18.210" v="29" actId="21"/>
          <ac:picMkLst>
            <pc:docMk/>
            <pc:sldMk cId="292656038" sldId="949"/>
            <ac:picMk id="3" creationId="{99F7B550-12AE-6844-22C1-2F86C8C8156B}"/>
          </ac:picMkLst>
        </pc:picChg>
      </pc:sldChg>
      <pc:sldChg chg="addSp modSp mod">
        <pc:chgData name="Yoel Kortick" userId="167978f5-7f40-4909-85d5-d4149554ad4e" providerId="ADAL" clId="{94A9FCC8-4889-4501-A07C-1CA7B048EFCC}" dt="2024-08-08T16:05:34.976" v="50" actId="14100"/>
        <pc:sldMkLst>
          <pc:docMk/>
          <pc:sldMk cId="377312541" sldId="950"/>
        </pc:sldMkLst>
        <pc:spChg chg="add mod">
          <ac:chgData name="Yoel Kortick" userId="167978f5-7f40-4909-85d5-d4149554ad4e" providerId="ADAL" clId="{94A9FCC8-4889-4501-A07C-1CA7B048EFCC}" dt="2024-08-08T16:04:21.956" v="30"/>
          <ac:spMkLst>
            <pc:docMk/>
            <pc:sldMk cId="377312541" sldId="950"/>
            <ac:spMk id="4" creationId="{05312073-52F2-4873-5110-DB6BAB58589B}"/>
          </ac:spMkLst>
        </pc:spChg>
        <pc:spChg chg="mod">
          <ac:chgData name="Yoel Kortick" userId="167978f5-7f40-4909-85d5-d4149554ad4e" providerId="ADAL" clId="{94A9FCC8-4889-4501-A07C-1CA7B048EFCC}" dt="2024-08-08T16:05:34.976" v="50" actId="14100"/>
          <ac:spMkLst>
            <pc:docMk/>
            <pc:sldMk cId="377312541" sldId="950"/>
            <ac:spMk id="11" creationId="{1ACE3884-5DD3-4F86-13C6-FF34F1D35C8C}"/>
          </ac:spMkLst>
        </pc:spChg>
        <pc:picChg chg="add mod">
          <ac:chgData name="Yoel Kortick" userId="167978f5-7f40-4909-85d5-d4149554ad4e" providerId="ADAL" clId="{94A9FCC8-4889-4501-A07C-1CA7B048EFCC}" dt="2024-08-08T16:04:21.956" v="30"/>
          <ac:picMkLst>
            <pc:docMk/>
            <pc:sldMk cId="377312541" sldId="950"/>
            <ac:picMk id="3" creationId="{99F7B550-12AE-6844-22C1-2F86C8C8156B}"/>
          </ac:picMkLst>
        </pc:picChg>
      </pc:sldChg>
      <pc:sldChg chg="addSp modSp mod">
        <pc:chgData name="Yoel Kortick" userId="167978f5-7f40-4909-85d5-d4149554ad4e" providerId="ADAL" clId="{94A9FCC8-4889-4501-A07C-1CA7B048EFCC}" dt="2024-08-08T16:07:28.137" v="201" actId="207"/>
        <pc:sldMkLst>
          <pc:docMk/>
          <pc:sldMk cId="3420794584" sldId="951"/>
        </pc:sldMkLst>
        <pc:spChg chg="add mod">
          <ac:chgData name="Yoel Kortick" userId="167978f5-7f40-4909-85d5-d4149554ad4e" providerId="ADAL" clId="{94A9FCC8-4889-4501-A07C-1CA7B048EFCC}" dt="2024-08-08T16:07:28.137" v="201" actId="207"/>
          <ac:spMkLst>
            <pc:docMk/>
            <pc:sldMk cId="3420794584" sldId="951"/>
            <ac:spMk id="2" creationId="{B188E33F-BC3C-594E-974B-C8BF28846468}"/>
          </ac:spMkLst>
        </pc:spChg>
        <pc:spChg chg="mod">
          <ac:chgData name="Yoel Kortick" userId="167978f5-7f40-4909-85d5-d4149554ad4e" providerId="ADAL" clId="{94A9FCC8-4889-4501-A07C-1CA7B048EFCC}" dt="2024-08-08T16:06:31.084" v="112" actId="20577"/>
          <ac:spMkLst>
            <pc:docMk/>
            <pc:sldMk cId="3420794584" sldId="951"/>
            <ac:spMk id="11" creationId="{1ACE3884-5DD3-4F86-13C6-FF34F1D35C8C}"/>
          </ac:spMkLst>
        </pc:spChg>
      </pc:sldChg>
      <pc:sldChg chg="addSp modSp mod">
        <pc:chgData name="Yoel Kortick" userId="167978f5-7f40-4909-85d5-d4149554ad4e" providerId="ADAL" clId="{94A9FCC8-4889-4501-A07C-1CA7B048EFCC}" dt="2024-08-08T16:08:15.807" v="250" actId="11529"/>
        <pc:sldMkLst>
          <pc:docMk/>
          <pc:sldMk cId="1354551685" sldId="952"/>
        </pc:sldMkLst>
        <pc:spChg chg="add mod">
          <ac:chgData name="Yoel Kortick" userId="167978f5-7f40-4909-85d5-d4149554ad4e" providerId="ADAL" clId="{94A9FCC8-4889-4501-A07C-1CA7B048EFCC}" dt="2024-08-08T16:08:08.672" v="249" actId="14100"/>
          <ac:spMkLst>
            <pc:docMk/>
            <pc:sldMk cId="1354551685" sldId="952"/>
            <ac:spMk id="2" creationId="{7549D07B-519B-8622-38AF-432A20AF86CD}"/>
          </ac:spMkLst>
        </pc:spChg>
        <pc:cxnChg chg="add">
          <ac:chgData name="Yoel Kortick" userId="167978f5-7f40-4909-85d5-d4149554ad4e" providerId="ADAL" clId="{94A9FCC8-4889-4501-A07C-1CA7B048EFCC}" dt="2024-08-08T16:08:15.807" v="250" actId="11529"/>
          <ac:cxnSpMkLst>
            <pc:docMk/>
            <pc:sldMk cId="1354551685" sldId="952"/>
            <ac:cxnSpMk id="6" creationId="{1600B0D2-987A-98F8-FEBF-8F02AE8B80CC}"/>
          </ac:cxnSpMkLst>
        </pc:cxnChg>
      </pc:sldChg>
      <pc:sldChg chg="addSp delSp modSp mod">
        <pc:chgData name="Yoel Kortick" userId="167978f5-7f40-4909-85d5-d4149554ad4e" providerId="ADAL" clId="{94A9FCC8-4889-4501-A07C-1CA7B048EFCC}" dt="2024-08-08T16:09:35.495" v="355" actId="33524"/>
        <pc:sldMkLst>
          <pc:docMk/>
          <pc:sldMk cId="4190231975" sldId="953"/>
        </pc:sldMkLst>
        <pc:spChg chg="add del">
          <ac:chgData name="Yoel Kortick" userId="167978f5-7f40-4909-85d5-d4149554ad4e" providerId="ADAL" clId="{94A9FCC8-4889-4501-A07C-1CA7B048EFCC}" dt="2024-08-08T16:08:51.513" v="252" actId="22"/>
          <ac:spMkLst>
            <pc:docMk/>
            <pc:sldMk cId="4190231975" sldId="953"/>
            <ac:spMk id="4" creationId="{1671C630-4D20-E2F4-5FDE-03259101188D}"/>
          </ac:spMkLst>
        </pc:spChg>
        <pc:spChg chg="add mod">
          <ac:chgData name="Yoel Kortick" userId="167978f5-7f40-4909-85d5-d4149554ad4e" providerId="ADAL" clId="{94A9FCC8-4889-4501-A07C-1CA7B048EFCC}" dt="2024-08-08T16:09:35.495" v="355" actId="33524"/>
          <ac:spMkLst>
            <pc:docMk/>
            <pc:sldMk cId="4190231975" sldId="953"/>
            <ac:spMk id="6" creationId="{E9EBDA3F-91C4-DBDF-17BF-B0494B50C4E0}"/>
          </ac:spMkLst>
        </pc:spChg>
        <pc:cxnChg chg="add mod">
          <ac:chgData name="Yoel Kortick" userId="167978f5-7f40-4909-85d5-d4149554ad4e" providerId="ADAL" clId="{94A9FCC8-4889-4501-A07C-1CA7B048EFCC}" dt="2024-08-08T16:09:06.404" v="255" actId="14100"/>
          <ac:cxnSpMkLst>
            <pc:docMk/>
            <pc:sldMk cId="4190231975" sldId="953"/>
            <ac:cxnSpMk id="7" creationId="{34EB6647-AE29-74F0-662C-8EBC1BEC4190}"/>
          </ac:cxnSpMkLst>
        </pc:cxnChg>
      </pc:sldChg>
      <pc:sldChg chg="modSp mod">
        <pc:chgData name="Yoel Kortick" userId="167978f5-7f40-4909-85d5-d4149554ad4e" providerId="ADAL" clId="{94A9FCC8-4889-4501-A07C-1CA7B048EFCC}" dt="2024-08-08T16:09:52.487" v="356" actId="33524"/>
        <pc:sldMkLst>
          <pc:docMk/>
          <pc:sldMk cId="629516196" sldId="954"/>
        </pc:sldMkLst>
        <pc:spChg chg="mod">
          <ac:chgData name="Yoel Kortick" userId="167978f5-7f40-4909-85d5-d4149554ad4e" providerId="ADAL" clId="{94A9FCC8-4889-4501-A07C-1CA7B048EFCC}" dt="2024-08-08T16:09:52.487" v="356" actId="33524"/>
          <ac:spMkLst>
            <pc:docMk/>
            <pc:sldMk cId="629516196" sldId="954"/>
            <ac:spMk id="11" creationId="{1ACE3884-5DD3-4F86-13C6-FF34F1D35C8C}"/>
          </ac:spMkLst>
        </pc:spChg>
      </pc:sldChg>
      <pc:sldChg chg="addSp delSp modSp mod">
        <pc:chgData name="Yoel Kortick" userId="167978f5-7f40-4909-85d5-d4149554ad4e" providerId="ADAL" clId="{94A9FCC8-4889-4501-A07C-1CA7B048EFCC}" dt="2024-08-08T16:11:23.027" v="414" actId="1038"/>
        <pc:sldMkLst>
          <pc:docMk/>
          <pc:sldMk cId="8132024" sldId="957"/>
        </pc:sldMkLst>
        <pc:spChg chg="add del mod">
          <ac:chgData name="Yoel Kortick" userId="167978f5-7f40-4909-85d5-d4149554ad4e" providerId="ADAL" clId="{94A9FCC8-4889-4501-A07C-1CA7B048EFCC}" dt="2024-08-08T16:10:29.043" v="373" actId="478"/>
          <ac:spMkLst>
            <pc:docMk/>
            <pc:sldMk cId="8132024" sldId="957"/>
            <ac:spMk id="2" creationId="{C7FBE6E2-41CF-5D9B-B101-E29ED5A1D6FF}"/>
          </ac:spMkLst>
        </pc:spChg>
        <pc:spChg chg="add mod">
          <ac:chgData name="Yoel Kortick" userId="167978f5-7f40-4909-85d5-d4149554ad4e" providerId="ADAL" clId="{94A9FCC8-4889-4501-A07C-1CA7B048EFCC}" dt="2024-08-08T16:11:12.455" v="409" actId="20577"/>
          <ac:spMkLst>
            <pc:docMk/>
            <pc:sldMk cId="8132024" sldId="957"/>
            <ac:spMk id="6" creationId="{669AD03F-741C-1C88-E4B3-8FED0148EF74}"/>
          </ac:spMkLst>
        </pc:spChg>
        <pc:cxnChg chg="add mod">
          <ac:chgData name="Yoel Kortick" userId="167978f5-7f40-4909-85d5-d4149554ad4e" providerId="ADAL" clId="{94A9FCC8-4889-4501-A07C-1CA7B048EFCC}" dt="2024-08-08T16:11:23.027" v="414" actId="1038"/>
          <ac:cxnSpMkLst>
            <pc:docMk/>
            <pc:sldMk cId="8132024" sldId="957"/>
            <ac:cxnSpMk id="8" creationId="{2A038A9B-A562-A9B0-9D40-B3E0E478963F}"/>
          </ac:cxnSpMkLst>
        </pc:cxnChg>
      </pc:sldChg>
      <pc:sldChg chg="del">
        <pc:chgData name="Yoel Kortick" userId="167978f5-7f40-4909-85d5-d4149554ad4e" providerId="ADAL" clId="{94A9FCC8-4889-4501-A07C-1CA7B048EFCC}" dt="2024-08-08T16:13:15.253" v="415" actId="47"/>
        <pc:sldMkLst>
          <pc:docMk/>
          <pc:sldMk cId="2588941276" sldId="959"/>
        </pc:sldMkLst>
      </pc:sldChg>
      <pc:sldChg chg="del">
        <pc:chgData name="Yoel Kortick" userId="167978f5-7f40-4909-85d5-d4149554ad4e" providerId="ADAL" clId="{94A9FCC8-4889-4501-A07C-1CA7B048EFCC}" dt="2024-08-08T16:13:15.253" v="415" actId="47"/>
        <pc:sldMkLst>
          <pc:docMk/>
          <pc:sldMk cId="750685153" sldId="960"/>
        </pc:sldMkLst>
      </pc:sldChg>
      <pc:sldChg chg="del">
        <pc:chgData name="Yoel Kortick" userId="167978f5-7f40-4909-85d5-d4149554ad4e" providerId="ADAL" clId="{94A9FCC8-4889-4501-A07C-1CA7B048EFCC}" dt="2024-08-08T16:13:15.253" v="415" actId="47"/>
        <pc:sldMkLst>
          <pc:docMk/>
          <pc:sldMk cId="453308646" sldId="96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0DCCBB2-9BFB-0FF9-37D4-85313C70EB9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8F72E5F6-E5DE-D3DE-F70C-9B31258C15E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12DF918-E479-454E-8685-D417A61C6EE1}" type="datetimeFigureOut">
              <a:rPr lang="en-GB" smtClean="0"/>
              <a:t>09/08/2024</a:t>
            </a:fld>
            <a:endParaRPr lang="en-GB"/>
          </a:p>
        </p:txBody>
      </p:sp>
      <p:sp>
        <p:nvSpPr>
          <p:cNvPr id="4" name="Footer Placeholder 3">
            <a:extLst>
              <a:ext uri="{FF2B5EF4-FFF2-40B4-BE49-F238E27FC236}">
                <a16:creationId xmlns:a16="http://schemas.microsoft.com/office/drawing/2014/main" id="{F973DDEB-44CB-C8CA-07DD-B5A4E67A71D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9CCE5690-A65A-09E9-81A6-3F3C628D85B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8ED495-EBAE-4B9E-9301-E229ACD39677}" type="slidenum">
              <a:rPr lang="en-GB" smtClean="0"/>
              <a:t>‹#›</a:t>
            </a:fld>
            <a:endParaRPr lang="en-GB"/>
          </a:p>
        </p:txBody>
      </p:sp>
    </p:spTree>
    <p:extLst>
      <p:ext uri="{BB962C8B-B14F-4D97-AF65-F5344CB8AC3E}">
        <p14:creationId xmlns:p14="http://schemas.microsoft.com/office/powerpoint/2010/main" val="2338584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CB2442-8D48-416A-8E31-1D6850296C54}" type="datetimeFigureOut">
              <a:rPr lang="en-GB" smtClean="0"/>
              <a:t>09/08/2024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62A9C7-AF8E-4C09-BB00-1E1EA1EE3490}" type="slidenum">
              <a:rPr lang="en-GB" smtClean="0"/>
              <a:t>‹#›</a:t>
            </a:fld>
            <a:endParaRPr lang="en-GB"/>
          </a:p>
        </p:txBody>
      </p:sp>
    </p:spTree>
    <p:extLst>
      <p:ext uri="{BB962C8B-B14F-4D97-AF65-F5344CB8AC3E}">
        <p14:creationId xmlns:p14="http://schemas.microsoft.com/office/powerpoint/2010/main" val="248473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ingle Textbox">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A33CC206-4FCA-03CD-59DF-935BD0FFFA00}"/>
              </a:ext>
            </a:extLst>
          </p:cNvPr>
          <p:cNvSpPr>
            <a:spLocks noGrp="1"/>
          </p:cNvSpPr>
          <p:nvPr>
            <p:ph type="title"/>
          </p:nvPr>
        </p:nvSpPr>
        <p:spPr>
          <a:xfrm>
            <a:off x="365688" y="368828"/>
            <a:ext cx="11421604" cy="309766"/>
          </a:xfrm>
          <a:prstGeom prst="rect">
            <a:avLst/>
          </a:prstGeom>
        </p:spPr>
        <p:txBody>
          <a:bodyPr vert="horz" lIns="0" tIns="0" rIns="0" bIns="0" rtlCol="0" anchor="t" anchorCtr="0">
            <a:noAutofit/>
          </a:bodyPr>
          <a:lstStyle/>
          <a:p>
            <a:r>
              <a:rPr lang="en-US" dirty="0"/>
              <a:t>Header avenir demi </a:t>
            </a:r>
            <a:r>
              <a:rPr lang="he-IL" dirty="0"/>
              <a:t>32</a:t>
            </a:r>
            <a:r>
              <a:rPr lang="en-US" dirty="0" err="1"/>
              <a:t>pt</a:t>
            </a:r>
            <a:endParaRPr lang="en-GB" dirty="0"/>
          </a:p>
        </p:txBody>
      </p:sp>
      <p:sp>
        <p:nvSpPr>
          <p:cNvPr id="7" name="Slide Number Placeholder 5">
            <a:extLst>
              <a:ext uri="{FF2B5EF4-FFF2-40B4-BE49-F238E27FC236}">
                <a16:creationId xmlns:a16="http://schemas.microsoft.com/office/drawing/2014/main" id="{9A2B2937-9F51-BE70-DB61-92D027919BB2}"/>
              </a:ext>
            </a:extLst>
          </p:cNvPr>
          <p:cNvSpPr>
            <a:spLocks noGrp="1"/>
          </p:cNvSpPr>
          <p:nvPr>
            <p:ph type="sldNum" sz="quarter" idx="4"/>
          </p:nvPr>
        </p:nvSpPr>
        <p:spPr>
          <a:xfrm>
            <a:off x="11571292" y="6348353"/>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a:t>
            </a:fld>
            <a:endParaRPr lang="en-GB"/>
          </a:p>
        </p:txBody>
      </p:sp>
      <p:grpSp>
        <p:nvGrpSpPr>
          <p:cNvPr id="24" name="Group 23">
            <a:extLst>
              <a:ext uri="{FF2B5EF4-FFF2-40B4-BE49-F238E27FC236}">
                <a16:creationId xmlns:a16="http://schemas.microsoft.com/office/drawing/2014/main" id="{14A9409C-897B-CE71-66D4-43705F0A71D1}"/>
              </a:ext>
            </a:extLst>
          </p:cNvPr>
          <p:cNvGrpSpPr/>
          <p:nvPr userDrawn="1"/>
        </p:nvGrpSpPr>
        <p:grpSpPr>
          <a:xfrm>
            <a:off x="365688" y="6242315"/>
            <a:ext cx="863309" cy="447470"/>
            <a:chOff x="5591148" y="1647262"/>
            <a:chExt cx="1029067" cy="533386"/>
          </a:xfrm>
        </p:grpSpPr>
        <p:sp>
          <p:nvSpPr>
            <p:cNvPr id="25" name="Freeform 24">
              <a:extLst>
                <a:ext uri="{FF2B5EF4-FFF2-40B4-BE49-F238E27FC236}">
                  <a16:creationId xmlns:a16="http://schemas.microsoft.com/office/drawing/2014/main" id="{793BAF31-24B1-136F-2AFD-AD4DD414C2FA}"/>
                </a:ext>
              </a:extLst>
            </p:cNvPr>
            <p:cNvSpPr/>
            <p:nvPr/>
          </p:nvSpPr>
          <p:spPr>
            <a:xfrm>
              <a:off x="5597078" y="2076612"/>
              <a:ext cx="61990" cy="101879"/>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rgbClr val="000000"/>
            </a:solidFill>
            <a:ln w="2684"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8EBDA381-F293-7331-B82D-5646025BB237}"/>
                </a:ext>
              </a:extLst>
            </p:cNvPr>
            <p:cNvSpPr/>
            <p:nvPr/>
          </p:nvSpPr>
          <p:spPr>
            <a:xfrm>
              <a:off x="5665537" y="2112459"/>
              <a:ext cx="52557" cy="67650"/>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rgbClr val="000000"/>
            </a:solidFill>
            <a:ln w="2684"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FC2EB8B4-A443-4F18-D178-C32B08628152}"/>
                </a:ext>
              </a:extLst>
            </p:cNvPr>
            <p:cNvSpPr/>
            <p:nvPr/>
          </p:nvSpPr>
          <p:spPr>
            <a:xfrm>
              <a:off x="5738308" y="2113267"/>
              <a:ext cx="32612" cy="65224"/>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rgbClr val="000000"/>
            </a:solidFill>
            <a:ln w="2684"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6AC67E59-6061-9349-00E9-3A7646843268}"/>
                </a:ext>
              </a:extLst>
            </p:cNvPr>
            <p:cNvSpPr/>
            <p:nvPr/>
          </p:nvSpPr>
          <p:spPr>
            <a:xfrm>
              <a:off x="5776581" y="2086854"/>
              <a:ext cx="35846" cy="91637"/>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rgbClr val="000000"/>
            </a:solidFill>
            <a:ln w="2684"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20B7C5EF-6A4C-9D3B-171D-0A804EA6A1E6}"/>
                </a:ext>
              </a:extLst>
            </p:cNvPr>
            <p:cNvSpPr/>
            <p:nvPr/>
          </p:nvSpPr>
          <p:spPr>
            <a:xfrm>
              <a:off x="5850430" y="2112459"/>
              <a:ext cx="66572" cy="67650"/>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rgbClr val="000000"/>
            </a:solidFill>
            <a:ln w="2684"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F13E89A5-D448-92EA-18B1-B50BDD34C4CB}"/>
                </a:ext>
              </a:extLst>
            </p:cNvPr>
            <p:cNvSpPr/>
            <p:nvPr/>
          </p:nvSpPr>
          <p:spPr>
            <a:xfrm>
              <a:off x="5925358" y="2075804"/>
              <a:ext cx="34499" cy="102418"/>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rgbClr val="000000"/>
            </a:solidFill>
            <a:ln w="2684"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A8E32E90-CACD-8E05-68B2-CA9E81A5D6AF}"/>
                </a:ext>
              </a:extLst>
            </p:cNvPr>
            <p:cNvSpPr/>
            <p:nvPr/>
          </p:nvSpPr>
          <p:spPr>
            <a:xfrm>
              <a:off x="5994086" y="2074456"/>
              <a:ext cx="102958" cy="105653"/>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rgbClr val="000000"/>
            </a:solidFill>
            <a:ln w="2684"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0F59409-018B-DC00-6807-B96D2CE70D2B}"/>
                </a:ext>
              </a:extLst>
            </p:cNvPr>
            <p:cNvSpPr/>
            <p:nvPr/>
          </p:nvSpPr>
          <p:spPr>
            <a:xfrm>
              <a:off x="6108364" y="2076612"/>
              <a:ext cx="18866" cy="101879"/>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rgbClr val="000000"/>
            </a:solidFill>
            <a:ln w="2684"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FA80F448-43A1-9353-F622-F616A19581B5}"/>
                </a:ext>
              </a:extLst>
            </p:cNvPr>
            <p:cNvSpPr/>
            <p:nvPr/>
          </p:nvSpPr>
          <p:spPr>
            <a:xfrm>
              <a:off x="6138551" y="211003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000000"/>
            </a:solidFill>
            <a:ln w="2684"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29DE1AB9-D42B-CA09-A51F-993C726FD9B4}"/>
                </a:ext>
              </a:extLst>
            </p:cNvPr>
            <p:cNvSpPr/>
            <p:nvPr/>
          </p:nvSpPr>
          <p:spPr>
            <a:xfrm>
              <a:off x="6215096" y="2110572"/>
              <a:ext cx="40967" cy="67919"/>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rgbClr val="000000"/>
            </a:solidFill>
            <a:ln w="2684"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63D7430-26B0-E926-6F6E-F5F8C247923C}"/>
                </a:ext>
              </a:extLst>
            </p:cNvPr>
            <p:cNvSpPr/>
            <p:nvPr/>
          </p:nvSpPr>
          <p:spPr>
            <a:xfrm>
              <a:off x="6261184" y="2076612"/>
              <a:ext cx="30186" cy="101879"/>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rgbClr val="000000"/>
            </a:solidFill>
            <a:ln w="2684"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30CFCFB9-9FBB-8B83-EC8A-B73A0B93FB50}"/>
                </a:ext>
              </a:extLst>
            </p:cNvPr>
            <p:cNvSpPr/>
            <p:nvPr/>
          </p:nvSpPr>
          <p:spPr>
            <a:xfrm>
              <a:off x="6299456" y="2111650"/>
              <a:ext cx="69806" cy="66841"/>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rgbClr val="000000"/>
            </a:solidFill>
            <a:ln w="2684"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6A0CB0B-A312-2327-FEAA-9FBE204C5DBA}"/>
                </a:ext>
              </a:extLst>
            </p:cNvPr>
            <p:cNvSpPr/>
            <p:nvPr/>
          </p:nvSpPr>
          <p:spPr>
            <a:xfrm>
              <a:off x="6372497" y="211003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000000"/>
            </a:solidFill>
            <a:ln w="2684"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330FBA4E-6CAA-DCA9-8DB9-EA158E76D44E}"/>
                </a:ext>
              </a:extLst>
            </p:cNvPr>
            <p:cNvSpPr/>
            <p:nvPr/>
          </p:nvSpPr>
          <p:spPr>
            <a:xfrm>
              <a:off x="6443113" y="2086045"/>
              <a:ext cx="44471" cy="92985"/>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rgbClr val="000000"/>
            </a:solidFill>
            <a:ln w="2684"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AA520051-23B4-EDD4-3FAC-928F62C2E4A4}"/>
                </a:ext>
              </a:extLst>
            </p:cNvPr>
            <p:cNvSpPr/>
            <p:nvPr/>
          </p:nvSpPr>
          <p:spPr>
            <a:xfrm>
              <a:off x="6496209" y="2110572"/>
              <a:ext cx="69806" cy="70076"/>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rgbClr val="000000"/>
            </a:solidFill>
            <a:ln w="2684"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6308096F-25D5-1137-A6D8-A44068DED010}"/>
                </a:ext>
              </a:extLst>
            </p:cNvPr>
            <p:cNvSpPr/>
            <p:nvPr/>
          </p:nvSpPr>
          <p:spPr>
            <a:xfrm>
              <a:off x="6586769" y="1937365"/>
              <a:ext cx="33446" cy="35384"/>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rgbClr val="000000"/>
            </a:solidFill>
            <a:ln w="2684"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932D93B7-3226-5B49-1677-16C575926E0D}"/>
                </a:ext>
              </a:extLst>
            </p:cNvPr>
            <p:cNvSpPr/>
            <p:nvPr/>
          </p:nvSpPr>
          <p:spPr>
            <a:xfrm>
              <a:off x="6057938" y="1647262"/>
              <a:ext cx="389495" cy="134503"/>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rgbClr val="000000"/>
            </a:solidFill>
            <a:ln w="2684"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30FF3DB2-2286-1898-A151-5CE5DDBB2E47}"/>
                </a:ext>
              </a:extLst>
            </p:cNvPr>
            <p:cNvSpPr/>
            <p:nvPr/>
          </p:nvSpPr>
          <p:spPr>
            <a:xfrm>
              <a:off x="5591148" y="1765580"/>
              <a:ext cx="122094" cy="208613"/>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rgbClr val="000000"/>
            </a:solidFill>
            <a:ln w="2684"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F34393AA-2A9E-7861-7882-9561C538FE91}"/>
                </a:ext>
              </a:extLst>
            </p:cNvPr>
            <p:cNvSpPr/>
            <p:nvPr/>
          </p:nvSpPr>
          <p:spPr>
            <a:xfrm>
              <a:off x="5732648" y="1810323"/>
              <a:ext cx="159288" cy="163331"/>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rgbClr val="000000"/>
            </a:solidFill>
            <a:ln w="2684"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45628E8A-58E1-0ED9-4DA8-FBA513FA7BEF}"/>
                </a:ext>
              </a:extLst>
            </p:cNvPr>
            <p:cNvSpPr/>
            <p:nvPr/>
          </p:nvSpPr>
          <p:spPr>
            <a:xfrm>
              <a:off x="5915924" y="1765313"/>
              <a:ext cx="121555" cy="208610"/>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rgbClr val="000000"/>
            </a:solidFill>
            <a:ln w="2684"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E102C450-0012-E394-050C-9CC9C23CAEED}"/>
                </a:ext>
              </a:extLst>
            </p:cNvPr>
            <p:cNvSpPr/>
            <p:nvPr/>
          </p:nvSpPr>
          <p:spPr>
            <a:xfrm>
              <a:off x="6062276" y="181032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000000"/>
            </a:solidFill>
            <a:ln w="2684"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36F2334A-FD72-5605-2DF9-B8EB7BD698B4}"/>
                </a:ext>
              </a:extLst>
            </p:cNvPr>
            <p:cNvSpPr/>
            <p:nvPr/>
          </p:nvSpPr>
          <p:spPr>
            <a:xfrm>
              <a:off x="6134508" y="1763696"/>
              <a:ext cx="135570" cy="212923"/>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rgbClr val="000000"/>
            </a:solidFill>
            <a:ln w="2684"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F551F529-E2CD-70CC-3385-C8FBFDBE0C2B}"/>
                </a:ext>
              </a:extLst>
            </p:cNvPr>
            <p:cNvSpPr/>
            <p:nvPr/>
          </p:nvSpPr>
          <p:spPr>
            <a:xfrm>
              <a:off x="6298917" y="1807079"/>
              <a:ext cx="84899" cy="166575"/>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rgbClr val="000000"/>
            </a:solidFill>
            <a:ln w="2684"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C33E5F76-469E-539F-B921-74E0DAD1185E}"/>
                </a:ext>
              </a:extLst>
            </p:cNvPr>
            <p:cNvSpPr/>
            <p:nvPr/>
          </p:nvSpPr>
          <p:spPr>
            <a:xfrm>
              <a:off x="6406457" y="181032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000000"/>
            </a:solidFill>
            <a:ln w="2684"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4000DD0D-6A03-CA4E-7064-1BBC5DB2847A}"/>
                </a:ext>
              </a:extLst>
            </p:cNvPr>
            <p:cNvSpPr/>
            <p:nvPr/>
          </p:nvSpPr>
          <p:spPr>
            <a:xfrm>
              <a:off x="6472221" y="1807311"/>
              <a:ext cx="113469" cy="169086"/>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rgbClr val="000000"/>
            </a:solidFill>
            <a:ln w="2684" cap="flat">
              <a:noFill/>
              <a:prstDash val="solid"/>
              <a:miter/>
            </a:ln>
          </p:spPr>
          <p:txBody>
            <a:bodyPr rtlCol="0" anchor="ctr"/>
            <a:lstStyle/>
            <a:p>
              <a:endParaRPr lang="en-US"/>
            </a:p>
          </p:txBody>
        </p:sp>
      </p:grpSp>
      <p:sp>
        <p:nvSpPr>
          <p:cNvPr id="60" name="Content Placeholder 59">
            <a:extLst>
              <a:ext uri="{FF2B5EF4-FFF2-40B4-BE49-F238E27FC236}">
                <a16:creationId xmlns:a16="http://schemas.microsoft.com/office/drawing/2014/main" id="{25F3EFC7-529D-BEEC-0E23-741A4B11A67F}"/>
              </a:ext>
            </a:extLst>
          </p:cNvPr>
          <p:cNvSpPr>
            <a:spLocks noGrp="1"/>
          </p:cNvSpPr>
          <p:nvPr>
            <p:ph sz="quarter" idx="13"/>
          </p:nvPr>
        </p:nvSpPr>
        <p:spPr>
          <a:xfrm>
            <a:off x="370663" y="1131352"/>
            <a:ext cx="11450673" cy="486361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Tree>
    <p:extLst>
      <p:ext uri="{BB962C8B-B14F-4D97-AF65-F5344CB8AC3E}">
        <p14:creationId xmlns:p14="http://schemas.microsoft.com/office/powerpoint/2010/main" val="447397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ingle image - 1 line only - Mint">
    <p:bg>
      <p:bgPr>
        <a:solidFill>
          <a:schemeClr val="bg1"/>
        </a:solidFill>
        <a:effectLst/>
      </p:bgPr>
    </p:bg>
    <p:spTree>
      <p:nvGrpSpPr>
        <p:cNvPr id="1" name=""/>
        <p:cNvGrpSpPr/>
        <p:nvPr/>
      </p:nvGrpSpPr>
      <p:grpSpPr>
        <a:xfrm>
          <a:off x="0" y="0"/>
          <a:ext cx="0" cy="0"/>
          <a:chOff x="0" y="0"/>
          <a:chExt cx="0" cy="0"/>
        </a:xfrm>
      </p:grpSpPr>
      <p:pic>
        <p:nvPicPr>
          <p:cNvPr id="6" name="Picture Placeholder 8" descr="A picture containing different, several&#10;&#10;Description automatically generated">
            <a:extLst>
              <a:ext uri="{FF2B5EF4-FFF2-40B4-BE49-F238E27FC236}">
                <a16:creationId xmlns:a16="http://schemas.microsoft.com/office/drawing/2014/main" id="{D253DDF8-4139-C5D7-2140-8AB43A128F3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1" y="3"/>
            <a:ext cx="12191995" cy="6857997"/>
          </a:xfrm>
          <a:custGeom>
            <a:avLst/>
            <a:gdLst>
              <a:gd name="connsiteX0" fmla="*/ 6180592 w 12191995"/>
              <a:gd name="connsiteY0" fmla="*/ 849612 h 6857997"/>
              <a:gd name="connsiteX1" fmla="*/ 6180592 w 12191995"/>
              <a:gd name="connsiteY1" fmla="*/ 854463 h 6857997"/>
              <a:gd name="connsiteX2" fmla="*/ 6167655 w 12191995"/>
              <a:gd name="connsiteY2" fmla="*/ 866053 h 6857997"/>
              <a:gd name="connsiteX3" fmla="*/ 6158221 w 12191995"/>
              <a:gd name="connsiteY3" fmla="*/ 858237 h 6857997"/>
              <a:gd name="connsiteX4" fmla="*/ 6167655 w 12191995"/>
              <a:gd name="connsiteY4" fmla="*/ 850960 h 6857997"/>
              <a:gd name="connsiteX5" fmla="*/ 6174662 w 12191995"/>
              <a:gd name="connsiteY5" fmla="*/ 850960 h 6857997"/>
              <a:gd name="connsiteX6" fmla="*/ 6180592 w 12191995"/>
              <a:gd name="connsiteY6" fmla="*/ 849612 h 6857997"/>
              <a:gd name="connsiteX7" fmla="*/ 6414538 w 12191995"/>
              <a:gd name="connsiteY7" fmla="*/ 849611 h 6857997"/>
              <a:gd name="connsiteX8" fmla="*/ 6414538 w 12191995"/>
              <a:gd name="connsiteY8" fmla="*/ 854462 h 6857997"/>
              <a:gd name="connsiteX9" fmla="*/ 6401601 w 12191995"/>
              <a:gd name="connsiteY9" fmla="*/ 866052 h 6857997"/>
              <a:gd name="connsiteX10" fmla="*/ 6392167 w 12191995"/>
              <a:gd name="connsiteY10" fmla="*/ 858236 h 6857997"/>
              <a:gd name="connsiteX11" fmla="*/ 6401601 w 12191995"/>
              <a:gd name="connsiteY11" fmla="*/ 850959 h 6857997"/>
              <a:gd name="connsiteX12" fmla="*/ 6408608 w 12191995"/>
              <a:gd name="connsiteY12" fmla="*/ 850959 h 6857997"/>
              <a:gd name="connsiteX13" fmla="*/ 6414538 w 12191995"/>
              <a:gd name="connsiteY13" fmla="*/ 849611 h 6857997"/>
              <a:gd name="connsiteX14" fmla="*/ 5709196 w 12191995"/>
              <a:gd name="connsiteY14" fmla="*/ 846646 h 6857997"/>
              <a:gd name="connsiteX15" fmla="*/ 5709196 w 12191995"/>
              <a:gd name="connsiteY15" fmla="*/ 855541 h 6857997"/>
              <a:gd name="connsiteX16" fmla="*/ 5690328 w 12191995"/>
              <a:gd name="connsiteY16" fmla="*/ 872521 h 6857997"/>
              <a:gd name="connsiteX17" fmla="*/ 5675236 w 12191995"/>
              <a:gd name="connsiteY17" fmla="*/ 860392 h 6857997"/>
              <a:gd name="connsiteX18" fmla="*/ 5688982 w 12191995"/>
              <a:gd name="connsiteY18" fmla="*/ 849072 h 6857997"/>
              <a:gd name="connsiteX19" fmla="*/ 5700841 w 12191995"/>
              <a:gd name="connsiteY19" fmla="*/ 849072 h 6857997"/>
              <a:gd name="connsiteX20" fmla="*/ 5709196 w 12191995"/>
              <a:gd name="connsiteY20" fmla="*/ 846646 h 6857997"/>
              <a:gd name="connsiteX21" fmla="*/ 6530703 w 12191995"/>
              <a:gd name="connsiteY21" fmla="*/ 825894 h 6857997"/>
              <a:gd name="connsiteX22" fmla="*/ 6545527 w 12191995"/>
              <a:gd name="connsiteY22" fmla="*/ 838022 h 6857997"/>
              <a:gd name="connsiteX23" fmla="*/ 6515610 w 12191995"/>
              <a:gd name="connsiteY23" fmla="*/ 838022 h 6857997"/>
              <a:gd name="connsiteX24" fmla="*/ 6530703 w 12191995"/>
              <a:gd name="connsiteY24" fmla="*/ 825894 h 6857997"/>
              <a:gd name="connsiteX25" fmla="*/ 5883577 w 12191995"/>
              <a:gd name="connsiteY25" fmla="*/ 820234 h 6857997"/>
              <a:gd name="connsiteX26" fmla="*/ 5907835 w 12191995"/>
              <a:gd name="connsiteY26" fmla="*/ 846378 h 6857997"/>
              <a:gd name="connsiteX27" fmla="*/ 5883577 w 12191995"/>
              <a:gd name="connsiteY27" fmla="*/ 872522 h 6857997"/>
              <a:gd name="connsiteX28" fmla="*/ 5859320 w 12191995"/>
              <a:gd name="connsiteY28" fmla="*/ 846378 h 6857997"/>
              <a:gd name="connsiteX29" fmla="*/ 5883577 w 12191995"/>
              <a:gd name="connsiteY29" fmla="*/ 820234 h 6857997"/>
              <a:gd name="connsiteX30" fmla="*/ 5766065 w 12191995"/>
              <a:gd name="connsiteY30" fmla="*/ 813225 h 6857997"/>
              <a:gd name="connsiteX31" fmla="*/ 5746658 w 12191995"/>
              <a:gd name="connsiteY31" fmla="*/ 825354 h 6857997"/>
              <a:gd name="connsiteX32" fmla="*/ 5746658 w 12191995"/>
              <a:gd name="connsiteY32" fmla="*/ 814303 h 6857997"/>
              <a:gd name="connsiteX33" fmla="*/ 5738304 w 12191995"/>
              <a:gd name="connsiteY33" fmla="*/ 814303 h 6857997"/>
              <a:gd name="connsiteX34" fmla="*/ 5738304 w 12191995"/>
              <a:gd name="connsiteY34" fmla="*/ 878450 h 6857997"/>
              <a:gd name="connsiteX35" fmla="*/ 5746929 w 12191995"/>
              <a:gd name="connsiteY35" fmla="*/ 878450 h 6857997"/>
              <a:gd name="connsiteX36" fmla="*/ 5746929 w 12191995"/>
              <a:gd name="connsiteY36" fmla="*/ 842603 h 6857997"/>
              <a:gd name="connsiteX37" fmla="*/ 5766334 w 12191995"/>
              <a:gd name="connsiteY37" fmla="*/ 822119 h 6857997"/>
              <a:gd name="connsiteX38" fmla="*/ 5770646 w 12191995"/>
              <a:gd name="connsiteY38" fmla="*/ 822119 h 6857997"/>
              <a:gd name="connsiteX39" fmla="*/ 5770916 w 12191995"/>
              <a:gd name="connsiteY39" fmla="*/ 813495 h 6857997"/>
              <a:gd name="connsiteX40" fmla="*/ 5766065 w 12191995"/>
              <a:gd name="connsiteY40" fmla="*/ 813225 h 6857997"/>
              <a:gd name="connsiteX41" fmla="*/ 5883577 w 12191995"/>
              <a:gd name="connsiteY41" fmla="*/ 812418 h 6857997"/>
              <a:gd name="connsiteX42" fmla="*/ 5850426 w 12191995"/>
              <a:gd name="connsiteY42" fmla="*/ 846378 h 6857997"/>
              <a:gd name="connsiteX43" fmla="*/ 5883577 w 12191995"/>
              <a:gd name="connsiteY43" fmla="*/ 880068 h 6857997"/>
              <a:gd name="connsiteX44" fmla="*/ 5916998 w 12191995"/>
              <a:gd name="connsiteY44" fmla="*/ 846378 h 6857997"/>
              <a:gd name="connsiteX45" fmla="*/ 5883577 w 12191995"/>
              <a:gd name="connsiteY45" fmla="*/ 812418 h 6857997"/>
              <a:gd name="connsiteX46" fmla="*/ 5693563 w 12191995"/>
              <a:gd name="connsiteY46" fmla="*/ 812417 h 6857997"/>
              <a:gd name="connsiteX47" fmla="*/ 5669037 w 12191995"/>
              <a:gd name="connsiteY47" fmla="*/ 820503 h 6857997"/>
              <a:gd name="connsiteX48" fmla="*/ 5673349 w 12191995"/>
              <a:gd name="connsiteY48" fmla="*/ 827241 h 6857997"/>
              <a:gd name="connsiteX49" fmla="*/ 5693024 w 12191995"/>
              <a:gd name="connsiteY49" fmla="*/ 820233 h 6857997"/>
              <a:gd name="connsiteX50" fmla="*/ 5709196 w 12191995"/>
              <a:gd name="connsiteY50" fmla="*/ 833979 h 6857997"/>
              <a:gd name="connsiteX51" fmla="*/ 5708926 w 12191995"/>
              <a:gd name="connsiteY51" fmla="*/ 835596 h 6857997"/>
              <a:gd name="connsiteX52" fmla="*/ 5702727 w 12191995"/>
              <a:gd name="connsiteY52" fmla="*/ 841526 h 6857997"/>
              <a:gd name="connsiteX53" fmla="*/ 5687364 w 12191995"/>
              <a:gd name="connsiteY53" fmla="*/ 841526 h 6857997"/>
              <a:gd name="connsiteX54" fmla="*/ 5665532 w 12191995"/>
              <a:gd name="connsiteY54" fmla="*/ 860392 h 6857997"/>
              <a:gd name="connsiteX55" fmla="*/ 5688982 w 12191995"/>
              <a:gd name="connsiteY55" fmla="*/ 880067 h 6857997"/>
              <a:gd name="connsiteX56" fmla="*/ 5709196 w 12191995"/>
              <a:gd name="connsiteY56" fmla="*/ 870364 h 6857997"/>
              <a:gd name="connsiteX57" fmla="*/ 5709196 w 12191995"/>
              <a:gd name="connsiteY57" fmla="*/ 878450 h 6857997"/>
              <a:gd name="connsiteX58" fmla="*/ 5718089 w 12191995"/>
              <a:gd name="connsiteY58" fmla="*/ 878450 h 6857997"/>
              <a:gd name="connsiteX59" fmla="*/ 5718089 w 12191995"/>
              <a:gd name="connsiteY59" fmla="*/ 834248 h 6857997"/>
              <a:gd name="connsiteX60" fmla="*/ 5693563 w 12191995"/>
              <a:gd name="connsiteY60" fmla="*/ 812417 h 6857997"/>
              <a:gd name="connsiteX61" fmla="*/ 6261179 w 12191995"/>
              <a:gd name="connsiteY61" fmla="*/ 811879 h 6857997"/>
              <a:gd name="connsiteX62" fmla="*/ 6261179 w 12191995"/>
              <a:gd name="connsiteY62" fmla="*/ 827780 h 6857997"/>
              <a:gd name="connsiteX63" fmla="*/ 6270612 w 12191995"/>
              <a:gd name="connsiteY63" fmla="*/ 827780 h 6857997"/>
              <a:gd name="connsiteX64" fmla="*/ 6270612 w 12191995"/>
              <a:gd name="connsiteY64" fmla="*/ 878451 h 6857997"/>
              <a:gd name="connsiteX65" fmla="*/ 6289479 w 12191995"/>
              <a:gd name="connsiteY65" fmla="*/ 878451 h 6857997"/>
              <a:gd name="connsiteX66" fmla="*/ 6289479 w 12191995"/>
              <a:gd name="connsiteY66" fmla="*/ 811879 h 6857997"/>
              <a:gd name="connsiteX67" fmla="*/ 6299451 w 12191995"/>
              <a:gd name="connsiteY67" fmla="*/ 811608 h 6857997"/>
              <a:gd name="connsiteX68" fmla="*/ 6322091 w 12191995"/>
              <a:gd name="connsiteY68" fmla="*/ 878450 h 6857997"/>
              <a:gd name="connsiteX69" fmla="*/ 6345540 w 12191995"/>
              <a:gd name="connsiteY69" fmla="*/ 878450 h 6857997"/>
              <a:gd name="connsiteX70" fmla="*/ 6369258 w 12191995"/>
              <a:gd name="connsiteY70" fmla="*/ 811608 h 6857997"/>
              <a:gd name="connsiteX71" fmla="*/ 6349313 w 12191995"/>
              <a:gd name="connsiteY71" fmla="*/ 811608 h 6857997"/>
              <a:gd name="connsiteX72" fmla="*/ 6334220 w 12191995"/>
              <a:gd name="connsiteY72" fmla="*/ 857966 h 6857997"/>
              <a:gd name="connsiteX73" fmla="*/ 6319935 w 12191995"/>
              <a:gd name="connsiteY73" fmla="*/ 811608 h 6857997"/>
              <a:gd name="connsiteX74" fmla="*/ 6530973 w 12191995"/>
              <a:gd name="connsiteY74" fmla="*/ 810531 h 6857997"/>
              <a:gd name="connsiteX75" fmla="*/ 6496204 w 12191995"/>
              <a:gd name="connsiteY75" fmla="*/ 845569 h 6857997"/>
              <a:gd name="connsiteX76" fmla="*/ 6531242 w 12191995"/>
              <a:gd name="connsiteY76" fmla="*/ 880607 h 6857997"/>
              <a:gd name="connsiteX77" fmla="*/ 6564663 w 12191995"/>
              <a:gd name="connsiteY77" fmla="*/ 859584 h 6857997"/>
              <a:gd name="connsiteX78" fmla="*/ 6544988 w 12191995"/>
              <a:gd name="connsiteY78" fmla="*/ 857428 h 6857997"/>
              <a:gd name="connsiteX79" fmla="*/ 6531512 w 12191995"/>
              <a:gd name="connsiteY79" fmla="*/ 864166 h 6857997"/>
              <a:gd name="connsiteX80" fmla="*/ 6516149 w 12191995"/>
              <a:gd name="connsiteY80" fmla="*/ 850690 h 6857997"/>
              <a:gd name="connsiteX81" fmla="*/ 6565741 w 12191995"/>
              <a:gd name="connsiteY81" fmla="*/ 850690 h 6857997"/>
              <a:gd name="connsiteX82" fmla="*/ 6566011 w 12191995"/>
              <a:gd name="connsiteY82" fmla="*/ 850420 h 6857997"/>
              <a:gd name="connsiteX83" fmla="*/ 6530973 w 12191995"/>
              <a:gd name="connsiteY83" fmla="*/ 810531 h 6857997"/>
              <a:gd name="connsiteX84" fmla="*/ 6250668 w 12191995"/>
              <a:gd name="connsiteY84" fmla="*/ 810529 h 6857997"/>
              <a:gd name="connsiteX85" fmla="*/ 6233419 w 12191995"/>
              <a:gd name="connsiteY85" fmla="*/ 822119 h 6857997"/>
              <a:gd name="connsiteX86" fmla="*/ 6233419 w 12191995"/>
              <a:gd name="connsiteY86" fmla="*/ 811607 h 6857997"/>
              <a:gd name="connsiteX87" fmla="*/ 6215091 w 12191995"/>
              <a:gd name="connsiteY87" fmla="*/ 811607 h 6857997"/>
              <a:gd name="connsiteX88" fmla="*/ 6215091 w 12191995"/>
              <a:gd name="connsiteY88" fmla="*/ 878449 h 6857997"/>
              <a:gd name="connsiteX89" fmla="*/ 6233958 w 12191995"/>
              <a:gd name="connsiteY89" fmla="*/ 878449 h 6857997"/>
              <a:gd name="connsiteX90" fmla="*/ 6233958 w 12191995"/>
              <a:gd name="connsiteY90" fmla="*/ 846645 h 6857997"/>
              <a:gd name="connsiteX91" fmla="*/ 6247973 w 12191995"/>
              <a:gd name="connsiteY91" fmla="*/ 830474 h 6857997"/>
              <a:gd name="connsiteX92" fmla="*/ 6256059 w 12191995"/>
              <a:gd name="connsiteY92" fmla="*/ 830474 h 6857997"/>
              <a:gd name="connsiteX93" fmla="*/ 6255789 w 12191995"/>
              <a:gd name="connsiteY93" fmla="*/ 811068 h 6857997"/>
              <a:gd name="connsiteX94" fmla="*/ 6250668 w 12191995"/>
              <a:gd name="connsiteY94" fmla="*/ 810529 h 6857997"/>
              <a:gd name="connsiteX95" fmla="*/ 6170619 w 12191995"/>
              <a:gd name="connsiteY95" fmla="*/ 809992 h 6857997"/>
              <a:gd name="connsiteX96" fmla="*/ 6142050 w 12191995"/>
              <a:gd name="connsiteY96" fmla="*/ 818078 h 6857997"/>
              <a:gd name="connsiteX97" fmla="*/ 6149327 w 12191995"/>
              <a:gd name="connsiteY97" fmla="*/ 832362 h 6857997"/>
              <a:gd name="connsiteX98" fmla="*/ 6169541 w 12191995"/>
              <a:gd name="connsiteY98" fmla="*/ 826163 h 6857997"/>
              <a:gd name="connsiteX99" fmla="*/ 6180592 w 12191995"/>
              <a:gd name="connsiteY99" fmla="*/ 833980 h 6857997"/>
              <a:gd name="connsiteX100" fmla="*/ 6180592 w 12191995"/>
              <a:gd name="connsiteY100" fmla="*/ 834519 h 6857997"/>
              <a:gd name="connsiteX101" fmla="*/ 6176010 w 12191995"/>
              <a:gd name="connsiteY101" fmla="*/ 838561 h 6857997"/>
              <a:gd name="connsiteX102" fmla="*/ 6162803 w 12191995"/>
              <a:gd name="connsiteY102" fmla="*/ 838561 h 6857997"/>
              <a:gd name="connsiteX103" fmla="*/ 6138546 w 12191995"/>
              <a:gd name="connsiteY103" fmla="*/ 859045 h 6857997"/>
              <a:gd name="connsiteX104" fmla="*/ 6161995 w 12191995"/>
              <a:gd name="connsiteY104" fmla="*/ 880068 h 6857997"/>
              <a:gd name="connsiteX105" fmla="*/ 6180592 w 12191995"/>
              <a:gd name="connsiteY105" fmla="*/ 871982 h 6857997"/>
              <a:gd name="connsiteX106" fmla="*/ 6180592 w 12191995"/>
              <a:gd name="connsiteY106" fmla="*/ 878451 h 6857997"/>
              <a:gd name="connsiteX107" fmla="*/ 6199458 w 12191995"/>
              <a:gd name="connsiteY107" fmla="*/ 878451 h 6857997"/>
              <a:gd name="connsiteX108" fmla="*/ 6199458 w 12191995"/>
              <a:gd name="connsiteY108" fmla="*/ 834519 h 6857997"/>
              <a:gd name="connsiteX109" fmla="*/ 6170619 w 12191995"/>
              <a:gd name="connsiteY109" fmla="*/ 809992 h 6857997"/>
              <a:gd name="connsiteX110" fmla="*/ 6404565 w 12191995"/>
              <a:gd name="connsiteY110" fmla="*/ 809991 h 6857997"/>
              <a:gd name="connsiteX111" fmla="*/ 6375996 w 12191995"/>
              <a:gd name="connsiteY111" fmla="*/ 818077 h 6857997"/>
              <a:gd name="connsiteX112" fmla="*/ 6383273 w 12191995"/>
              <a:gd name="connsiteY112" fmla="*/ 832361 h 6857997"/>
              <a:gd name="connsiteX113" fmla="*/ 6403487 w 12191995"/>
              <a:gd name="connsiteY113" fmla="*/ 826162 h 6857997"/>
              <a:gd name="connsiteX114" fmla="*/ 6414538 w 12191995"/>
              <a:gd name="connsiteY114" fmla="*/ 833979 h 6857997"/>
              <a:gd name="connsiteX115" fmla="*/ 6414538 w 12191995"/>
              <a:gd name="connsiteY115" fmla="*/ 834518 h 6857997"/>
              <a:gd name="connsiteX116" fmla="*/ 6409956 w 12191995"/>
              <a:gd name="connsiteY116" fmla="*/ 838560 h 6857997"/>
              <a:gd name="connsiteX117" fmla="*/ 6396749 w 12191995"/>
              <a:gd name="connsiteY117" fmla="*/ 838560 h 6857997"/>
              <a:gd name="connsiteX118" fmla="*/ 6372492 w 12191995"/>
              <a:gd name="connsiteY118" fmla="*/ 859044 h 6857997"/>
              <a:gd name="connsiteX119" fmla="*/ 6395941 w 12191995"/>
              <a:gd name="connsiteY119" fmla="*/ 880067 h 6857997"/>
              <a:gd name="connsiteX120" fmla="*/ 6414538 w 12191995"/>
              <a:gd name="connsiteY120" fmla="*/ 871981 h 6857997"/>
              <a:gd name="connsiteX121" fmla="*/ 6414538 w 12191995"/>
              <a:gd name="connsiteY121" fmla="*/ 878450 h 6857997"/>
              <a:gd name="connsiteX122" fmla="*/ 6433404 w 12191995"/>
              <a:gd name="connsiteY122" fmla="*/ 878450 h 6857997"/>
              <a:gd name="connsiteX123" fmla="*/ 6433404 w 12191995"/>
              <a:gd name="connsiteY123" fmla="*/ 834518 h 6857997"/>
              <a:gd name="connsiteX124" fmla="*/ 6404565 w 12191995"/>
              <a:gd name="connsiteY124" fmla="*/ 809991 h 6857997"/>
              <a:gd name="connsiteX125" fmla="*/ 5787627 w 12191995"/>
              <a:gd name="connsiteY125" fmla="*/ 786812 h 6857997"/>
              <a:gd name="connsiteX126" fmla="*/ 5787627 w 12191995"/>
              <a:gd name="connsiteY126" fmla="*/ 813764 h 6857997"/>
              <a:gd name="connsiteX127" fmla="*/ 5776577 w 12191995"/>
              <a:gd name="connsiteY127" fmla="*/ 813764 h 6857997"/>
              <a:gd name="connsiteX128" fmla="*/ 5776577 w 12191995"/>
              <a:gd name="connsiteY128" fmla="*/ 821041 h 6857997"/>
              <a:gd name="connsiteX129" fmla="*/ 5787627 w 12191995"/>
              <a:gd name="connsiteY129" fmla="*/ 821041 h 6857997"/>
              <a:gd name="connsiteX130" fmla="*/ 5787627 w 12191995"/>
              <a:gd name="connsiteY130" fmla="*/ 864704 h 6857997"/>
              <a:gd name="connsiteX131" fmla="*/ 5802450 w 12191995"/>
              <a:gd name="connsiteY131" fmla="*/ 878450 h 6857997"/>
              <a:gd name="connsiteX132" fmla="*/ 5812424 w 12191995"/>
              <a:gd name="connsiteY132" fmla="*/ 877911 h 6857997"/>
              <a:gd name="connsiteX133" fmla="*/ 5812424 w 12191995"/>
              <a:gd name="connsiteY133" fmla="*/ 870634 h 6857997"/>
              <a:gd name="connsiteX134" fmla="*/ 5805685 w 12191995"/>
              <a:gd name="connsiteY134" fmla="*/ 871173 h 6857997"/>
              <a:gd name="connsiteX135" fmla="*/ 5796522 w 12191995"/>
              <a:gd name="connsiteY135" fmla="*/ 864974 h 6857997"/>
              <a:gd name="connsiteX136" fmla="*/ 5796522 w 12191995"/>
              <a:gd name="connsiteY136" fmla="*/ 821311 h 6857997"/>
              <a:gd name="connsiteX137" fmla="*/ 5812424 w 12191995"/>
              <a:gd name="connsiteY137" fmla="*/ 821311 h 6857997"/>
              <a:gd name="connsiteX138" fmla="*/ 5812424 w 12191995"/>
              <a:gd name="connsiteY138" fmla="*/ 814034 h 6857997"/>
              <a:gd name="connsiteX139" fmla="*/ 5796522 w 12191995"/>
              <a:gd name="connsiteY139" fmla="*/ 814034 h 6857997"/>
              <a:gd name="connsiteX140" fmla="*/ 5796522 w 12191995"/>
              <a:gd name="connsiteY140" fmla="*/ 787082 h 6857997"/>
              <a:gd name="connsiteX141" fmla="*/ 5796522 w 12191995"/>
              <a:gd name="connsiteY141" fmla="*/ 786812 h 6857997"/>
              <a:gd name="connsiteX142" fmla="*/ 6453619 w 12191995"/>
              <a:gd name="connsiteY142" fmla="*/ 786004 h 6857997"/>
              <a:gd name="connsiteX143" fmla="*/ 6453619 w 12191995"/>
              <a:gd name="connsiteY143" fmla="*/ 811339 h 6857997"/>
              <a:gd name="connsiteX144" fmla="*/ 6443108 w 12191995"/>
              <a:gd name="connsiteY144" fmla="*/ 811339 h 6857997"/>
              <a:gd name="connsiteX145" fmla="*/ 6443108 w 12191995"/>
              <a:gd name="connsiteY145" fmla="*/ 827241 h 6857997"/>
              <a:gd name="connsiteX146" fmla="*/ 6453619 w 12191995"/>
              <a:gd name="connsiteY146" fmla="*/ 827241 h 6857997"/>
              <a:gd name="connsiteX147" fmla="*/ 6453619 w 12191995"/>
              <a:gd name="connsiteY147" fmla="*/ 863896 h 6857997"/>
              <a:gd name="connsiteX148" fmla="*/ 6472756 w 12191995"/>
              <a:gd name="connsiteY148" fmla="*/ 878989 h 6857997"/>
              <a:gd name="connsiteX149" fmla="*/ 6487579 w 12191995"/>
              <a:gd name="connsiteY149" fmla="*/ 878181 h 6857997"/>
              <a:gd name="connsiteX150" fmla="*/ 6487579 w 12191995"/>
              <a:gd name="connsiteY150" fmla="*/ 862010 h 6857997"/>
              <a:gd name="connsiteX151" fmla="*/ 6478955 w 12191995"/>
              <a:gd name="connsiteY151" fmla="*/ 862549 h 6857997"/>
              <a:gd name="connsiteX152" fmla="*/ 6472756 w 12191995"/>
              <a:gd name="connsiteY152" fmla="*/ 857697 h 6857997"/>
              <a:gd name="connsiteX153" fmla="*/ 6472756 w 12191995"/>
              <a:gd name="connsiteY153" fmla="*/ 827511 h 6857997"/>
              <a:gd name="connsiteX154" fmla="*/ 6487310 w 12191995"/>
              <a:gd name="connsiteY154" fmla="*/ 827511 h 6857997"/>
              <a:gd name="connsiteX155" fmla="*/ 6487310 w 12191995"/>
              <a:gd name="connsiteY155" fmla="*/ 811609 h 6857997"/>
              <a:gd name="connsiteX156" fmla="*/ 6472756 w 12191995"/>
              <a:gd name="connsiteY156" fmla="*/ 811609 h 6857997"/>
              <a:gd name="connsiteX157" fmla="*/ 6472756 w 12191995"/>
              <a:gd name="connsiteY157" fmla="*/ 786273 h 6857997"/>
              <a:gd name="connsiteX158" fmla="*/ 5605968 w 12191995"/>
              <a:gd name="connsiteY158" fmla="*/ 784386 h 6857997"/>
              <a:gd name="connsiteX159" fmla="*/ 5625104 w 12191995"/>
              <a:gd name="connsiteY159" fmla="*/ 784386 h 6857997"/>
              <a:gd name="connsiteX160" fmla="*/ 5649901 w 12191995"/>
              <a:gd name="connsiteY160" fmla="*/ 807296 h 6857997"/>
              <a:gd name="connsiteX161" fmla="*/ 5625104 w 12191995"/>
              <a:gd name="connsiteY161" fmla="*/ 830744 h 6857997"/>
              <a:gd name="connsiteX162" fmla="*/ 5605968 w 12191995"/>
              <a:gd name="connsiteY162" fmla="*/ 830744 h 6857997"/>
              <a:gd name="connsiteX163" fmla="*/ 6279237 w 12191995"/>
              <a:gd name="connsiteY163" fmla="*/ 776571 h 6857997"/>
              <a:gd name="connsiteX164" fmla="*/ 6267108 w 12191995"/>
              <a:gd name="connsiteY164" fmla="*/ 788700 h 6857997"/>
              <a:gd name="connsiteX165" fmla="*/ 6279237 w 12191995"/>
              <a:gd name="connsiteY165" fmla="*/ 800828 h 6857997"/>
              <a:gd name="connsiteX166" fmla="*/ 6291366 w 12191995"/>
              <a:gd name="connsiteY166" fmla="*/ 788700 h 6857997"/>
              <a:gd name="connsiteX167" fmla="*/ 6279237 w 12191995"/>
              <a:gd name="connsiteY167" fmla="*/ 776571 h 6857997"/>
              <a:gd name="connsiteX168" fmla="*/ 5597074 w 12191995"/>
              <a:gd name="connsiteY168" fmla="*/ 776570 h 6857997"/>
              <a:gd name="connsiteX169" fmla="*/ 5597074 w 12191995"/>
              <a:gd name="connsiteY169" fmla="*/ 878450 h 6857997"/>
              <a:gd name="connsiteX170" fmla="*/ 5605968 w 12191995"/>
              <a:gd name="connsiteY170" fmla="*/ 878450 h 6857997"/>
              <a:gd name="connsiteX171" fmla="*/ 5605968 w 12191995"/>
              <a:gd name="connsiteY171" fmla="*/ 839099 h 6857997"/>
              <a:gd name="connsiteX172" fmla="*/ 5624026 w 12191995"/>
              <a:gd name="connsiteY172" fmla="*/ 839099 h 6857997"/>
              <a:gd name="connsiteX173" fmla="*/ 5659064 w 12191995"/>
              <a:gd name="connsiteY173" fmla="*/ 807565 h 6857997"/>
              <a:gd name="connsiteX174" fmla="*/ 5624026 w 12191995"/>
              <a:gd name="connsiteY174" fmla="*/ 776570 h 6857997"/>
              <a:gd name="connsiteX175" fmla="*/ 6108359 w 12191995"/>
              <a:gd name="connsiteY175" fmla="*/ 776570 h 6857997"/>
              <a:gd name="connsiteX176" fmla="*/ 6108359 w 12191995"/>
              <a:gd name="connsiteY176" fmla="*/ 878450 h 6857997"/>
              <a:gd name="connsiteX177" fmla="*/ 6127226 w 12191995"/>
              <a:gd name="connsiteY177" fmla="*/ 878450 h 6857997"/>
              <a:gd name="connsiteX178" fmla="*/ 6127226 w 12191995"/>
              <a:gd name="connsiteY178" fmla="*/ 776570 h 6857997"/>
              <a:gd name="connsiteX179" fmla="*/ 5951228 w 12191995"/>
              <a:gd name="connsiteY179" fmla="*/ 775762 h 6857997"/>
              <a:gd name="connsiteX180" fmla="*/ 5936674 w 12191995"/>
              <a:gd name="connsiteY180" fmla="*/ 791125 h 6857997"/>
              <a:gd name="connsiteX181" fmla="*/ 5936403 w 12191995"/>
              <a:gd name="connsiteY181" fmla="*/ 791125 h 6857997"/>
              <a:gd name="connsiteX182" fmla="*/ 5936403 w 12191995"/>
              <a:gd name="connsiteY182" fmla="*/ 814034 h 6857997"/>
              <a:gd name="connsiteX183" fmla="*/ 5925353 w 12191995"/>
              <a:gd name="connsiteY183" fmla="*/ 814034 h 6857997"/>
              <a:gd name="connsiteX184" fmla="*/ 5925353 w 12191995"/>
              <a:gd name="connsiteY184" fmla="*/ 821311 h 6857997"/>
              <a:gd name="connsiteX185" fmla="*/ 5936403 w 12191995"/>
              <a:gd name="connsiteY185" fmla="*/ 821311 h 6857997"/>
              <a:gd name="connsiteX186" fmla="*/ 5936403 w 12191995"/>
              <a:gd name="connsiteY186" fmla="*/ 878181 h 6857997"/>
              <a:gd name="connsiteX187" fmla="*/ 5945298 w 12191995"/>
              <a:gd name="connsiteY187" fmla="*/ 878181 h 6857997"/>
              <a:gd name="connsiteX188" fmla="*/ 5945298 w 12191995"/>
              <a:gd name="connsiteY188" fmla="*/ 821311 h 6857997"/>
              <a:gd name="connsiteX189" fmla="*/ 5958505 w 12191995"/>
              <a:gd name="connsiteY189" fmla="*/ 821311 h 6857997"/>
              <a:gd name="connsiteX190" fmla="*/ 5958505 w 12191995"/>
              <a:gd name="connsiteY190" fmla="*/ 814034 h 6857997"/>
              <a:gd name="connsiteX191" fmla="*/ 5945298 w 12191995"/>
              <a:gd name="connsiteY191" fmla="*/ 814034 h 6857997"/>
              <a:gd name="connsiteX192" fmla="*/ 5945298 w 12191995"/>
              <a:gd name="connsiteY192" fmla="*/ 791933 h 6857997"/>
              <a:gd name="connsiteX193" fmla="*/ 5953384 w 12191995"/>
              <a:gd name="connsiteY193" fmla="*/ 783309 h 6857997"/>
              <a:gd name="connsiteX194" fmla="*/ 5959853 w 12191995"/>
              <a:gd name="connsiteY194" fmla="*/ 784117 h 6857997"/>
              <a:gd name="connsiteX195" fmla="*/ 5959853 w 12191995"/>
              <a:gd name="connsiteY195" fmla="*/ 776301 h 6857997"/>
              <a:gd name="connsiteX196" fmla="*/ 5951228 w 12191995"/>
              <a:gd name="connsiteY196" fmla="*/ 775762 h 6857997"/>
              <a:gd name="connsiteX197" fmla="*/ 6047177 w 12191995"/>
              <a:gd name="connsiteY197" fmla="*/ 774415 h 6857997"/>
              <a:gd name="connsiteX198" fmla="*/ 5994082 w 12191995"/>
              <a:gd name="connsiteY198" fmla="*/ 827242 h 6857997"/>
              <a:gd name="connsiteX199" fmla="*/ 6047177 w 12191995"/>
              <a:gd name="connsiteY199" fmla="*/ 880068 h 6857997"/>
              <a:gd name="connsiteX200" fmla="*/ 6097039 w 12191995"/>
              <a:gd name="connsiteY200" fmla="*/ 842065 h 6857997"/>
              <a:gd name="connsiteX201" fmla="*/ 6074670 w 12191995"/>
              <a:gd name="connsiteY201" fmla="*/ 842065 h 6857997"/>
              <a:gd name="connsiteX202" fmla="*/ 6046909 w 12191995"/>
              <a:gd name="connsiteY202" fmla="*/ 861471 h 6857997"/>
              <a:gd name="connsiteX203" fmla="*/ 6014835 w 12191995"/>
              <a:gd name="connsiteY203" fmla="*/ 827242 h 6857997"/>
              <a:gd name="connsiteX204" fmla="*/ 6046909 w 12191995"/>
              <a:gd name="connsiteY204" fmla="*/ 793012 h 6857997"/>
              <a:gd name="connsiteX205" fmla="*/ 6074670 w 12191995"/>
              <a:gd name="connsiteY205" fmla="*/ 812418 h 6857997"/>
              <a:gd name="connsiteX206" fmla="*/ 6097039 w 12191995"/>
              <a:gd name="connsiteY206" fmla="*/ 812418 h 6857997"/>
              <a:gd name="connsiteX207" fmla="*/ 6047177 w 12191995"/>
              <a:gd name="connsiteY207" fmla="*/ 774415 h 6857997"/>
              <a:gd name="connsiteX208" fmla="*/ 6600240 w 12191995"/>
              <a:gd name="connsiteY208" fmla="*/ 647468 h 6857997"/>
              <a:gd name="connsiteX209" fmla="*/ 6603474 w 12191995"/>
              <a:gd name="connsiteY209" fmla="*/ 647468 h 6857997"/>
              <a:gd name="connsiteX210" fmla="*/ 6606709 w 12191995"/>
              <a:gd name="connsiteY210" fmla="*/ 648276 h 6857997"/>
              <a:gd name="connsiteX211" fmla="*/ 6607517 w 12191995"/>
              <a:gd name="connsiteY211" fmla="*/ 650702 h 6857997"/>
              <a:gd name="connsiteX212" fmla="*/ 6606439 w 12191995"/>
              <a:gd name="connsiteY212" fmla="*/ 652858 h 6857997"/>
              <a:gd name="connsiteX213" fmla="*/ 6603744 w 12191995"/>
              <a:gd name="connsiteY213" fmla="*/ 653667 h 6857997"/>
              <a:gd name="connsiteX214" fmla="*/ 6600240 w 12191995"/>
              <a:gd name="connsiteY214" fmla="*/ 653667 h 6857997"/>
              <a:gd name="connsiteX215" fmla="*/ 6596467 w 12191995"/>
              <a:gd name="connsiteY215" fmla="*/ 644772 h 6857997"/>
              <a:gd name="connsiteX216" fmla="*/ 6596467 w 12191995"/>
              <a:gd name="connsiteY216" fmla="*/ 664987 h 6857997"/>
              <a:gd name="connsiteX217" fmla="*/ 6600240 w 12191995"/>
              <a:gd name="connsiteY217" fmla="*/ 664987 h 6857997"/>
              <a:gd name="connsiteX218" fmla="*/ 6600240 w 12191995"/>
              <a:gd name="connsiteY218" fmla="*/ 656901 h 6857997"/>
              <a:gd name="connsiteX219" fmla="*/ 6604283 w 12191995"/>
              <a:gd name="connsiteY219" fmla="*/ 656901 h 6857997"/>
              <a:gd name="connsiteX220" fmla="*/ 6606978 w 12191995"/>
              <a:gd name="connsiteY220" fmla="*/ 657710 h 6857997"/>
              <a:gd name="connsiteX221" fmla="*/ 6607787 w 12191995"/>
              <a:gd name="connsiteY221" fmla="*/ 660135 h 6857997"/>
              <a:gd name="connsiteX222" fmla="*/ 6607787 w 12191995"/>
              <a:gd name="connsiteY222" fmla="*/ 663370 h 6857997"/>
              <a:gd name="connsiteX223" fmla="*/ 6608056 w 12191995"/>
              <a:gd name="connsiteY223" fmla="*/ 664717 h 6857997"/>
              <a:gd name="connsiteX224" fmla="*/ 6611560 w 12191995"/>
              <a:gd name="connsiteY224" fmla="*/ 664717 h 6857997"/>
              <a:gd name="connsiteX225" fmla="*/ 6611560 w 12191995"/>
              <a:gd name="connsiteY225" fmla="*/ 664448 h 6857997"/>
              <a:gd name="connsiteX226" fmla="*/ 6611021 w 12191995"/>
              <a:gd name="connsiteY226" fmla="*/ 663100 h 6857997"/>
              <a:gd name="connsiteX227" fmla="*/ 6611021 w 12191995"/>
              <a:gd name="connsiteY227" fmla="*/ 661483 h 6857997"/>
              <a:gd name="connsiteX228" fmla="*/ 6611021 w 12191995"/>
              <a:gd name="connsiteY228" fmla="*/ 660135 h 6857997"/>
              <a:gd name="connsiteX229" fmla="*/ 6610213 w 12191995"/>
              <a:gd name="connsiteY229" fmla="*/ 657170 h 6857997"/>
              <a:gd name="connsiteX230" fmla="*/ 6608056 w 12191995"/>
              <a:gd name="connsiteY230" fmla="*/ 655284 h 6857997"/>
              <a:gd name="connsiteX231" fmla="*/ 6610213 w 12191995"/>
              <a:gd name="connsiteY231" fmla="*/ 653397 h 6857997"/>
              <a:gd name="connsiteX232" fmla="*/ 6611021 w 12191995"/>
              <a:gd name="connsiteY232" fmla="*/ 650971 h 6857997"/>
              <a:gd name="connsiteX233" fmla="*/ 6608865 w 12191995"/>
              <a:gd name="connsiteY233" fmla="*/ 646390 h 6857997"/>
              <a:gd name="connsiteX234" fmla="*/ 6603205 w 12191995"/>
              <a:gd name="connsiteY234" fmla="*/ 644772 h 6857997"/>
              <a:gd name="connsiteX235" fmla="*/ 6603980 w 12191995"/>
              <a:gd name="connsiteY235" fmla="*/ 640292 h 6857997"/>
              <a:gd name="connsiteX236" fmla="*/ 6613447 w 12191995"/>
              <a:gd name="connsiteY236" fmla="*/ 644503 h 6857997"/>
              <a:gd name="connsiteX237" fmla="*/ 6613447 w 12191995"/>
              <a:gd name="connsiteY237" fmla="*/ 665526 h 6857997"/>
              <a:gd name="connsiteX238" fmla="*/ 6612638 w 12191995"/>
              <a:gd name="connsiteY238" fmla="*/ 666334 h 6857997"/>
              <a:gd name="connsiteX239" fmla="*/ 6593502 w 12191995"/>
              <a:gd name="connsiteY239" fmla="*/ 665526 h 6857997"/>
              <a:gd name="connsiteX240" fmla="*/ 6589459 w 12191995"/>
              <a:gd name="connsiteY240" fmla="*/ 655014 h 6857997"/>
              <a:gd name="connsiteX241" fmla="*/ 6593772 w 12191995"/>
              <a:gd name="connsiteY241" fmla="*/ 644503 h 6857997"/>
              <a:gd name="connsiteX242" fmla="*/ 6594311 w 12191995"/>
              <a:gd name="connsiteY242" fmla="*/ 643964 h 6857997"/>
              <a:gd name="connsiteX243" fmla="*/ 6603980 w 12191995"/>
              <a:gd name="connsiteY243" fmla="*/ 640292 h 6857997"/>
              <a:gd name="connsiteX244" fmla="*/ 6603104 w 12191995"/>
              <a:gd name="connsiteY244" fmla="*/ 637327 h 6857997"/>
              <a:gd name="connsiteX245" fmla="*/ 6591615 w 12191995"/>
              <a:gd name="connsiteY245" fmla="*/ 642347 h 6857997"/>
              <a:gd name="connsiteX246" fmla="*/ 6586764 w 12191995"/>
              <a:gd name="connsiteY246" fmla="*/ 655014 h 6857997"/>
              <a:gd name="connsiteX247" fmla="*/ 6591615 w 12191995"/>
              <a:gd name="connsiteY247" fmla="*/ 667682 h 6857997"/>
              <a:gd name="connsiteX248" fmla="*/ 6592154 w 12191995"/>
              <a:gd name="connsiteY248" fmla="*/ 668221 h 6857997"/>
              <a:gd name="connsiteX249" fmla="*/ 6615334 w 12191995"/>
              <a:gd name="connsiteY249" fmla="*/ 667682 h 6857997"/>
              <a:gd name="connsiteX250" fmla="*/ 6620185 w 12191995"/>
              <a:gd name="connsiteY250" fmla="*/ 655014 h 6857997"/>
              <a:gd name="connsiteX251" fmla="*/ 6615334 w 12191995"/>
              <a:gd name="connsiteY251" fmla="*/ 642347 h 6857997"/>
              <a:gd name="connsiteX252" fmla="*/ 6614794 w 12191995"/>
              <a:gd name="connsiteY252" fmla="*/ 641808 h 6857997"/>
              <a:gd name="connsiteX253" fmla="*/ 6603104 w 12191995"/>
              <a:gd name="connsiteY253" fmla="*/ 637327 h 6857997"/>
              <a:gd name="connsiteX254" fmla="*/ 6195954 w 12191995"/>
              <a:gd name="connsiteY254" fmla="*/ 529687 h 6857997"/>
              <a:gd name="connsiteX255" fmla="*/ 6233418 w 12191995"/>
              <a:gd name="connsiteY255" fmla="*/ 590330 h 6857997"/>
              <a:gd name="connsiteX256" fmla="*/ 6192451 w 12191995"/>
              <a:gd name="connsiteY256" fmla="*/ 653937 h 6857997"/>
              <a:gd name="connsiteX257" fmla="*/ 6171158 w 12191995"/>
              <a:gd name="connsiteY257" fmla="*/ 650434 h 6857997"/>
              <a:gd name="connsiteX258" fmla="*/ 6171158 w 12191995"/>
              <a:gd name="connsiteY258" fmla="*/ 534539 h 6857997"/>
              <a:gd name="connsiteX259" fmla="*/ 6195954 w 12191995"/>
              <a:gd name="connsiteY259" fmla="*/ 529687 h 6857997"/>
              <a:gd name="connsiteX260" fmla="*/ 6062271 w 12191995"/>
              <a:gd name="connsiteY260" fmla="*/ 510282 h 6857997"/>
              <a:gd name="connsiteX261" fmla="*/ 6062271 w 12191995"/>
              <a:gd name="connsiteY261" fmla="*/ 673344 h 6857997"/>
              <a:gd name="connsiteX262" fmla="*/ 6099196 w 12191995"/>
              <a:gd name="connsiteY262" fmla="*/ 673344 h 6857997"/>
              <a:gd name="connsiteX263" fmla="*/ 6099196 w 12191995"/>
              <a:gd name="connsiteY263" fmla="*/ 510282 h 6857997"/>
              <a:gd name="connsiteX264" fmla="*/ 6406452 w 12191995"/>
              <a:gd name="connsiteY264" fmla="*/ 510281 h 6857997"/>
              <a:gd name="connsiteX265" fmla="*/ 6406452 w 12191995"/>
              <a:gd name="connsiteY265" fmla="*/ 673343 h 6857997"/>
              <a:gd name="connsiteX266" fmla="*/ 6443377 w 12191995"/>
              <a:gd name="connsiteY266" fmla="*/ 673343 h 6857997"/>
              <a:gd name="connsiteX267" fmla="*/ 6443377 w 12191995"/>
              <a:gd name="connsiteY267" fmla="*/ 510281 h 6857997"/>
              <a:gd name="connsiteX268" fmla="*/ 5738574 w 12191995"/>
              <a:gd name="connsiteY268" fmla="*/ 510281 h 6857997"/>
              <a:gd name="connsiteX269" fmla="*/ 5790052 w 12191995"/>
              <a:gd name="connsiteY269" fmla="*/ 588981 h 6857997"/>
              <a:gd name="connsiteX270" fmla="*/ 5732643 w 12191995"/>
              <a:gd name="connsiteY270" fmla="*/ 673611 h 6857997"/>
              <a:gd name="connsiteX271" fmla="*/ 5775229 w 12191995"/>
              <a:gd name="connsiteY271" fmla="*/ 673611 h 6857997"/>
              <a:gd name="connsiteX272" fmla="*/ 5810535 w 12191995"/>
              <a:gd name="connsiteY272" fmla="*/ 614317 h 6857997"/>
              <a:gd name="connsiteX273" fmla="*/ 5811344 w 12191995"/>
              <a:gd name="connsiteY273" fmla="*/ 614317 h 6857997"/>
              <a:gd name="connsiteX274" fmla="*/ 5846113 w 12191995"/>
              <a:gd name="connsiteY274" fmla="*/ 673611 h 6857997"/>
              <a:gd name="connsiteX275" fmla="*/ 5891931 w 12191995"/>
              <a:gd name="connsiteY275" fmla="*/ 673611 h 6857997"/>
              <a:gd name="connsiteX276" fmla="*/ 5833984 w 12191995"/>
              <a:gd name="connsiteY276" fmla="*/ 586556 h 6857997"/>
              <a:gd name="connsiteX277" fmla="*/ 5886541 w 12191995"/>
              <a:gd name="connsiteY277" fmla="*/ 510281 h 6857997"/>
              <a:gd name="connsiteX278" fmla="*/ 5846922 w 12191995"/>
              <a:gd name="connsiteY278" fmla="*/ 510281 h 6857997"/>
              <a:gd name="connsiteX279" fmla="*/ 5814310 w 12191995"/>
              <a:gd name="connsiteY279" fmla="*/ 563646 h 6857997"/>
              <a:gd name="connsiteX280" fmla="*/ 5813770 w 12191995"/>
              <a:gd name="connsiteY280" fmla="*/ 563646 h 6857997"/>
              <a:gd name="connsiteX281" fmla="*/ 5782505 w 12191995"/>
              <a:gd name="connsiteY281" fmla="*/ 510281 h 6857997"/>
              <a:gd name="connsiteX282" fmla="*/ 6383812 w 12191995"/>
              <a:gd name="connsiteY282" fmla="*/ 507856 h 6857997"/>
              <a:gd name="connsiteX283" fmla="*/ 6298912 w 12191995"/>
              <a:gd name="connsiteY283" fmla="*/ 519176 h 6857997"/>
              <a:gd name="connsiteX284" fmla="*/ 6298912 w 12191995"/>
              <a:gd name="connsiteY284" fmla="*/ 673613 h 6857997"/>
              <a:gd name="connsiteX285" fmla="*/ 6335837 w 12191995"/>
              <a:gd name="connsiteY285" fmla="*/ 673613 h 6857997"/>
              <a:gd name="connsiteX286" fmla="*/ 6335837 w 12191995"/>
              <a:gd name="connsiteY286" fmla="*/ 535887 h 6857997"/>
              <a:gd name="connsiteX287" fmla="*/ 6376265 w 12191995"/>
              <a:gd name="connsiteY287" fmla="*/ 534539 h 6857997"/>
              <a:gd name="connsiteX288" fmla="*/ 6383812 w 12191995"/>
              <a:gd name="connsiteY288" fmla="*/ 507856 h 6857997"/>
              <a:gd name="connsiteX289" fmla="*/ 6533398 w 12191995"/>
              <a:gd name="connsiteY289" fmla="*/ 507318 h 6857997"/>
              <a:gd name="connsiteX290" fmla="*/ 6476798 w 12191995"/>
              <a:gd name="connsiteY290" fmla="*/ 554484 h 6857997"/>
              <a:gd name="connsiteX291" fmla="*/ 6517765 w 12191995"/>
              <a:gd name="connsiteY291" fmla="*/ 600303 h 6857997"/>
              <a:gd name="connsiteX292" fmla="*/ 6546874 w 12191995"/>
              <a:gd name="connsiteY292" fmla="*/ 627256 h 6857997"/>
              <a:gd name="connsiteX293" fmla="*/ 6516418 w 12191995"/>
              <a:gd name="connsiteY293" fmla="*/ 650164 h 6857997"/>
              <a:gd name="connsiteX294" fmla="*/ 6482727 w 12191995"/>
              <a:gd name="connsiteY294" fmla="*/ 640732 h 6857997"/>
              <a:gd name="connsiteX295" fmla="*/ 6472216 w 12191995"/>
              <a:gd name="connsiteY295" fmla="*/ 664450 h 6857997"/>
              <a:gd name="connsiteX296" fmla="*/ 6521808 w 12191995"/>
              <a:gd name="connsiteY296" fmla="*/ 676309 h 6857997"/>
              <a:gd name="connsiteX297" fmla="*/ 6585685 w 12191995"/>
              <a:gd name="connsiteY297" fmla="*/ 626177 h 6857997"/>
              <a:gd name="connsiteX298" fmla="*/ 6542831 w 12191995"/>
              <a:gd name="connsiteY298" fmla="*/ 578202 h 6857997"/>
              <a:gd name="connsiteX299" fmla="*/ 6513723 w 12191995"/>
              <a:gd name="connsiteY299" fmla="*/ 552598 h 6857997"/>
              <a:gd name="connsiteX300" fmla="*/ 6541753 w 12191995"/>
              <a:gd name="connsiteY300" fmla="*/ 531036 h 6857997"/>
              <a:gd name="connsiteX301" fmla="*/ 6570053 w 12191995"/>
              <a:gd name="connsiteY301" fmla="*/ 540200 h 6857997"/>
              <a:gd name="connsiteX302" fmla="*/ 6580025 w 12191995"/>
              <a:gd name="connsiteY302" fmla="*/ 518637 h 6857997"/>
              <a:gd name="connsiteX303" fmla="*/ 6533398 w 12191995"/>
              <a:gd name="connsiteY303" fmla="*/ 507318 h 6857997"/>
              <a:gd name="connsiteX304" fmla="*/ 5638579 w 12191995"/>
              <a:gd name="connsiteY304" fmla="*/ 465539 h 6857997"/>
              <a:gd name="connsiteX305" fmla="*/ 5591144 w 12191995"/>
              <a:gd name="connsiteY305" fmla="*/ 522678 h 6857997"/>
              <a:gd name="connsiteX306" fmla="*/ 5591144 w 12191995"/>
              <a:gd name="connsiteY306" fmla="*/ 617011 h 6857997"/>
              <a:gd name="connsiteX307" fmla="*/ 5638579 w 12191995"/>
              <a:gd name="connsiteY307" fmla="*/ 674150 h 6857997"/>
              <a:gd name="connsiteX308" fmla="*/ 5712969 w 12191995"/>
              <a:gd name="connsiteY308" fmla="*/ 674150 h 6857997"/>
              <a:gd name="connsiteX309" fmla="*/ 5712969 w 12191995"/>
              <a:gd name="connsiteY309" fmla="*/ 648545 h 6857997"/>
              <a:gd name="connsiteX310" fmla="*/ 5656098 w 12191995"/>
              <a:gd name="connsiteY310" fmla="*/ 648545 h 6857997"/>
              <a:gd name="connsiteX311" fmla="*/ 5629685 w 12191995"/>
              <a:gd name="connsiteY311" fmla="*/ 620784 h 6857997"/>
              <a:gd name="connsiteX312" fmla="*/ 5629685 w 12191995"/>
              <a:gd name="connsiteY312" fmla="*/ 579547 h 6857997"/>
              <a:gd name="connsiteX313" fmla="*/ 5706230 w 12191995"/>
              <a:gd name="connsiteY313" fmla="*/ 579547 h 6857997"/>
              <a:gd name="connsiteX314" fmla="*/ 5706230 w 12191995"/>
              <a:gd name="connsiteY314" fmla="*/ 553943 h 6857997"/>
              <a:gd name="connsiteX315" fmla="*/ 5629685 w 12191995"/>
              <a:gd name="connsiteY315" fmla="*/ 553943 h 6857997"/>
              <a:gd name="connsiteX316" fmla="*/ 5629685 w 12191995"/>
              <a:gd name="connsiteY316" fmla="*/ 518905 h 6857997"/>
              <a:gd name="connsiteX317" fmla="*/ 5656098 w 12191995"/>
              <a:gd name="connsiteY317" fmla="*/ 491144 h 6857997"/>
              <a:gd name="connsiteX318" fmla="*/ 5713237 w 12191995"/>
              <a:gd name="connsiteY318" fmla="*/ 491144 h 6857997"/>
              <a:gd name="connsiteX319" fmla="*/ 5713237 w 12191995"/>
              <a:gd name="connsiteY319" fmla="*/ 465539 h 6857997"/>
              <a:gd name="connsiteX320" fmla="*/ 5915920 w 12191995"/>
              <a:gd name="connsiteY320" fmla="*/ 465272 h 6857997"/>
              <a:gd name="connsiteX321" fmla="*/ 5915920 w 12191995"/>
              <a:gd name="connsiteY321" fmla="*/ 616744 h 6857997"/>
              <a:gd name="connsiteX322" fmla="*/ 5963356 w 12191995"/>
              <a:gd name="connsiteY322" fmla="*/ 673883 h 6857997"/>
              <a:gd name="connsiteX323" fmla="*/ 6037474 w 12191995"/>
              <a:gd name="connsiteY323" fmla="*/ 673883 h 6857997"/>
              <a:gd name="connsiteX324" fmla="*/ 6037474 w 12191995"/>
              <a:gd name="connsiteY324" fmla="*/ 648278 h 6857997"/>
              <a:gd name="connsiteX325" fmla="*/ 5980875 w 12191995"/>
              <a:gd name="connsiteY325" fmla="*/ 648278 h 6857997"/>
              <a:gd name="connsiteX326" fmla="*/ 5954462 w 12191995"/>
              <a:gd name="connsiteY326" fmla="*/ 620517 h 6857997"/>
              <a:gd name="connsiteX327" fmla="*/ 5954462 w 12191995"/>
              <a:gd name="connsiteY327" fmla="*/ 465272 h 6857997"/>
              <a:gd name="connsiteX328" fmla="*/ 6171158 w 12191995"/>
              <a:gd name="connsiteY328" fmla="*/ 463654 h 6857997"/>
              <a:gd name="connsiteX329" fmla="*/ 6134503 w 12191995"/>
              <a:gd name="connsiteY329" fmla="*/ 470392 h 6857997"/>
              <a:gd name="connsiteX330" fmla="*/ 6134503 w 12191995"/>
              <a:gd name="connsiteY330" fmla="*/ 664718 h 6857997"/>
              <a:gd name="connsiteX331" fmla="*/ 6191103 w 12191995"/>
              <a:gd name="connsiteY331" fmla="*/ 676577 h 6857997"/>
              <a:gd name="connsiteX332" fmla="*/ 6270073 w 12191995"/>
              <a:gd name="connsiteY332" fmla="*/ 588174 h 6857997"/>
              <a:gd name="connsiteX333" fmla="*/ 6205927 w 12191995"/>
              <a:gd name="connsiteY333" fmla="*/ 508395 h 6857997"/>
              <a:gd name="connsiteX334" fmla="*/ 6171158 w 12191995"/>
              <a:gd name="connsiteY334" fmla="*/ 515133 h 6857997"/>
              <a:gd name="connsiteX335" fmla="*/ 6252285 w 12191995"/>
              <a:gd name="connsiteY335" fmla="*/ 347219 h 6857997"/>
              <a:gd name="connsiteX336" fmla="*/ 6063619 w 12191995"/>
              <a:gd name="connsiteY336" fmla="*/ 443169 h 6857997"/>
              <a:gd name="connsiteX337" fmla="*/ 6057958 w 12191995"/>
              <a:gd name="connsiteY337" fmla="*/ 457993 h 6857997"/>
              <a:gd name="connsiteX338" fmla="*/ 6063079 w 12191995"/>
              <a:gd name="connsiteY338" fmla="*/ 472817 h 6857997"/>
              <a:gd name="connsiteX339" fmla="*/ 6080330 w 12191995"/>
              <a:gd name="connsiteY339" fmla="*/ 481711 h 6857997"/>
              <a:gd name="connsiteX340" fmla="*/ 6101082 w 12191995"/>
              <a:gd name="connsiteY340" fmla="*/ 470122 h 6857997"/>
              <a:gd name="connsiteX341" fmla="*/ 6251746 w 12191995"/>
              <a:gd name="connsiteY341" fmla="*/ 357191 h 6857997"/>
              <a:gd name="connsiteX342" fmla="*/ 6405105 w 12191995"/>
              <a:gd name="connsiteY342" fmla="*/ 471200 h 6857997"/>
              <a:gd name="connsiteX343" fmla="*/ 6427745 w 12191995"/>
              <a:gd name="connsiteY343" fmla="*/ 480902 h 6857997"/>
              <a:gd name="connsiteX344" fmla="*/ 6447420 w 12191995"/>
              <a:gd name="connsiteY344" fmla="*/ 458263 h 6857997"/>
              <a:gd name="connsiteX345" fmla="*/ 6442299 w 12191995"/>
              <a:gd name="connsiteY345" fmla="*/ 443439 h 6857997"/>
              <a:gd name="connsiteX346" fmla="*/ 6252285 w 12191995"/>
              <a:gd name="connsiteY346" fmla="*/ 347219 h 6857997"/>
              <a:gd name="connsiteX347" fmla="*/ 0 w 12191995"/>
              <a:gd name="connsiteY347" fmla="*/ 0 h 6857997"/>
              <a:gd name="connsiteX348" fmla="*/ 12191995 w 12191995"/>
              <a:gd name="connsiteY348" fmla="*/ 0 h 6857997"/>
              <a:gd name="connsiteX349" fmla="*/ 12191995 w 12191995"/>
              <a:gd name="connsiteY349" fmla="*/ 6857997 h 6857997"/>
              <a:gd name="connsiteX350" fmla="*/ 0 w 12191995"/>
              <a:gd name="connsiteY350"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Lst>
            <a:rect l="l" t="t" r="r" b="b"/>
            <a:pathLst>
              <a:path w="12191995" h="6857997">
                <a:moveTo>
                  <a:pt x="6180592" y="849612"/>
                </a:moveTo>
                <a:lnTo>
                  <a:pt x="6180592" y="854463"/>
                </a:lnTo>
                <a:cubicBezTo>
                  <a:pt x="6180592" y="862819"/>
                  <a:pt x="6174393" y="866322"/>
                  <a:pt x="6167655" y="866053"/>
                </a:cubicBezTo>
                <a:cubicBezTo>
                  <a:pt x="6161995" y="866053"/>
                  <a:pt x="6158221" y="862819"/>
                  <a:pt x="6158221" y="858237"/>
                </a:cubicBezTo>
                <a:cubicBezTo>
                  <a:pt x="6158221" y="853655"/>
                  <a:pt x="6161725" y="850960"/>
                  <a:pt x="6167655" y="850960"/>
                </a:cubicBezTo>
                <a:lnTo>
                  <a:pt x="6174662" y="850960"/>
                </a:lnTo>
                <a:cubicBezTo>
                  <a:pt x="6177357" y="850960"/>
                  <a:pt x="6179514" y="850690"/>
                  <a:pt x="6180592" y="849612"/>
                </a:cubicBezTo>
                <a:close/>
                <a:moveTo>
                  <a:pt x="6414538" y="849611"/>
                </a:moveTo>
                <a:lnTo>
                  <a:pt x="6414538" y="854462"/>
                </a:lnTo>
                <a:cubicBezTo>
                  <a:pt x="6414538" y="862818"/>
                  <a:pt x="6408339" y="866321"/>
                  <a:pt x="6401601" y="866052"/>
                </a:cubicBezTo>
                <a:cubicBezTo>
                  <a:pt x="6395941" y="866052"/>
                  <a:pt x="6392167" y="862818"/>
                  <a:pt x="6392167" y="858236"/>
                </a:cubicBezTo>
                <a:cubicBezTo>
                  <a:pt x="6392167" y="853654"/>
                  <a:pt x="6395671" y="850959"/>
                  <a:pt x="6401601" y="850959"/>
                </a:cubicBezTo>
                <a:lnTo>
                  <a:pt x="6408608" y="850959"/>
                </a:lnTo>
                <a:cubicBezTo>
                  <a:pt x="6411303" y="850959"/>
                  <a:pt x="6413460" y="850689"/>
                  <a:pt x="6414538" y="849611"/>
                </a:cubicBezTo>
                <a:close/>
                <a:moveTo>
                  <a:pt x="5709196" y="846646"/>
                </a:moveTo>
                <a:lnTo>
                  <a:pt x="5709196" y="855541"/>
                </a:lnTo>
                <a:cubicBezTo>
                  <a:pt x="5709196" y="867130"/>
                  <a:pt x="5699762" y="872521"/>
                  <a:pt x="5690328" y="872521"/>
                </a:cubicBezTo>
                <a:cubicBezTo>
                  <a:pt x="5679548" y="872521"/>
                  <a:pt x="5675236" y="866052"/>
                  <a:pt x="5675236" y="860392"/>
                </a:cubicBezTo>
                <a:cubicBezTo>
                  <a:pt x="5675236" y="853654"/>
                  <a:pt x="5679548" y="849072"/>
                  <a:pt x="5688982" y="849072"/>
                </a:cubicBezTo>
                <a:lnTo>
                  <a:pt x="5700841" y="849072"/>
                </a:lnTo>
                <a:cubicBezTo>
                  <a:pt x="5704344" y="849072"/>
                  <a:pt x="5707579" y="848533"/>
                  <a:pt x="5709196" y="846646"/>
                </a:cubicBezTo>
                <a:close/>
                <a:moveTo>
                  <a:pt x="6530703" y="825894"/>
                </a:moveTo>
                <a:cubicBezTo>
                  <a:pt x="6538789" y="825894"/>
                  <a:pt x="6544449" y="831284"/>
                  <a:pt x="6545527" y="838022"/>
                </a:cubicBezTo>
                <a:lnTo>
                  <a:pt x="6515610" y="838022"/>
                </a:lnTo>
                <a:cubicBezTo>
                  <a:pt x="6517227" y="830745"/>
                  <a:pt x="6522887" y="825624"/>
                  <a:pt x="6530703" y="825894"/>
                </a:cubicBezTo>
                <a:close/>
                <a:moveTo>
                  <a:pt x="5883577" y="820234"/>
                </a:moveTo>
                <a:cubicBezTo>
                  <a:pt x="5898132" y="820234"/>
                  <a:pt x="5907835" y="831824"/>
                  <a:pt x="5907835" y="846378"/>
                </a:cubicBezTo>
                <a:cubicBezTo>
                  <a:pt x="5907835" y="861202"/>
                  <a:pt x="5897862" y="872522"/>
                  <a:pt x="5883577" y="872522"/>
                </a:cubicBezTo>
                <a:cubicBezTo>
                  <a:pt x="5869294" y="872522"/>
                  <a:pt x="5859320" y="861202"/>
                  <a:pt x="5859320" y="846378"/>
                </a:cubicBezTo>
                <a:cubicBezTo>
                  <a:pt x="5859320" y="831554"/>
                  <a:pt x="5869294" y="820234"/>
                  <a:pt x="5883577" y="820234"/>
                </a:cubicBezTo>
                <a:close/>
                <a:moveTo>
                  <a:pt x="5766065" y="813225"/>
                </a:moveTo>
                <a:cubicBezTo>
                  <a:pt x="5758249" y="813225"/>
                  <a:pt x="5750433" y="816729"/>
                  <a:pt x="5746658" y="825354"/>
                </a:cubicBezTo>
                <a:lnTo>
                  <a:pt x="5746658" y="814303"/>
                </a:lnTo>
                <a:lnTo>
                  <a:pt x="5738304" y="814303"/>
                </a:lnTo>
                <a:lnTo>
                  <a:pt x="5738304" y="878450"/>
                </a:lnTo>
                <a:lnTo>
                  <a:pt x="5746929" y="878450"/>
                </a:lnTo>
                <a:lnTo>
                  <a:pt x="5746929" y="842603"/>
                </a:lnTo>
                <a:cubicBezTo>
                  <a:pt x="5746929" y="827240"/>
                  <a:pt x="5755014" y="822119"/>
                  <a:pt x="5766334" y="822119"/>
                </a:cubicBezTo>
                <a:lnTo>
                  <a:pt x="5770646" y="822119"/>
                </a:lnTo>
                <a:lnTo>
                  <a:pt x="5770916" y="813495"/>
                </a:lnTo>
                <a:cubicBezTo>
                  <a:pt x="5769029" y="813495"/>
                  <a:pt x="5767412" y="813225"/>
                  <a:pt x="5766065" y="813225"/>
                </a:cubicBezTo>
                <a:close/>
                <a:moveTo>
                  <a:pt x="5883577" y="812418"/>
                </a:moveTo>
                <a:cubicBezTo>
                  <a:pt x="5865250" y="812418"/>
                  <a:pt x="5850426" y="826703"/>
                  <a:pt x="5850426" y="846378"/>
                </a:cubicBezTo>
                <a:cubicBezTo>
                  <a:pt x="5850426" y="866053"/>
                  <a:pt x="5864980" y="880068"/>
                  <a:pt x="5883577" y="880068"/>
                </a:cubicBezTo>
                <a:cubicBezTo>
                  <a:pt x="5902175" y="880068"/>
                  <a:pt x="5916998" y="866053"/>
                  <a:pt x="5916998" y="846378"/>
                </a:cubicBezTo>
                <a:cubicBezTo>
                  <a:pt x="5916998" y="826703"/>
                  <a:pt x="5902175" y="812418"/>
                  <a:pt x="5883577" y="812418"/>
                </a:cubicBezTo>
                <a:close/>
                <a:moveTo>
                  <a:pt x="5693563" y="812417"/>
                </a:moveTo>
                <a:cubicBezTo>
                  <a:pt x="5682513" y="812417"/>
                  <a:pt x="5673349" y="816999"/>
                  <a:pt x="5669037" y="820503"/>
                </a:cubicBezTo>
                <a:lnTo>
                  <a:pt x="5673349" y="827241"/>
                </a:lnTo>
                <a:cubicBezTo>
                  <a:pt x="5678470" y="823737"/>
                  <a:pt x="5684939" y="820233"/>
                  <a:pt x="5693024" y="820233"/>
                </a:cubicBezTo>
                <a:cubicBezTo>
                  <a:pt x="5701649" y="820233"/>
                  <a:pt x="5709196" y="824276"/>
                  <a:pt x="5709196" y="833979"/>
                </a:cubicBezTo>
                <a:lnTo>
                  <a:pt x="5708926" y="835596"/>
                </a:lnTo>
                <a:cubicBezTo>
                  <a:pt x="5708926" y="839100"/>
                  <a:pt x="5707309" y="841526"/>
                  <a:pt x="5702727" y="841526"/>
                </a:cubicBezTo>
                <a:lnTo>
                  <a:pt x="5687364" y="841526"/>
                </a:lnTo>
                <a:cubicBezTo>
                  <a:pt x="5673888" y="841526"/>
                  <a:pt x="5665532" y="848803"/>
                  <a:pt x="5665532" y="860392"/>
                </a:cubicBezTo>
                <a:cubicBezTo>
                  <a:pt x="5665532" y="871982"/>
                  <a:pt x="5674966" y="880067"/>
                  <a:pt x="5688982" y="880067"/>
                </a:cubicBezTo>
                <a:cubicBezTo>
                  <a:pt x="5696798" y="880067"/>
                  <a:pt x="5705422" y="876833"/>
                  <a:pt x="5709196" y="870364"/>
                </a:cubicBezTo>
                <a:lnTo>
                  <a:pt x="5709196" y="878450"/>
                </a:lnTo>
                <a:lnTo>
                  <a:pt x="5718089" y="878450"/>
                </a:lnTo>
                <a:lnTo>
                  <a:pt x="5718089" y="834248"/>
                </a:lnTo>
                <a:cubicBezTo>
                  <a:pt x="5718089" y="821042"/>
                  <a:pt x="5708926" y="812417"/>
                  <a:pt x="5693563" y="812417"/>
                </a:cubicBezTo>
                <a:close/>
                <a:moveTo>
                  <a:pt x="6261179" y="811879"/>
                </a:moveTo>
                <a:lnTo>
                  <a:pt x="6261179" y="827780"/>
                </a:lnTo>
                <a:lnTo>
                  <a:pt x="6270612" y="827780"/>
                </a:lnTo>
                <a:lnTo>
                  <a:pt x="6270612" y="878451"/>
                </a:lnTo>
                <a:lnTo>
                  <a:pt x="6289479" y="878451"/>
                </a:lnTo>
                <a:lnTo>
                  <a:pt x="6289479" y="811879"/>
                </a:lnTo>
                <a:close/>
                <a:moveTo>
                  <a:pt x="6299451" y="811608"/>
                </a:moveTo>
                <a:lnTo>
                  <a:pt x="6322091" y="878450"/>
                </a:lnTo>
                <a:lnTo>
                  <a:pt x="6345540" y="878450"/>
                </a:lnTo>
                <a:lnTo>
                  <a:pt x="6369258" y="811608"/>
                </a:lnTo>
                <a:lnTo>
                  <a:pt x="6349313" y="811608"/>
                </a:lnTo>
                <a:lnTo>
                  <a:pt x="6334220" y="857966"/>
                </a:lnTo>
                <a:lnTo>
                  <a:pt x="6319935" y="811608"/>
                </a:lnTo>
                <a:close/>
                <a:moveTo>
                  <a:pt x="6530973" y="810531"/>
                </a:moveTo>
                <a:cubicBezTo>
                  <a:pt x="6511028" y="810531"/>
                  <a:pt x="6496204" y="825355"/>
                  <a:pt x="6496204" y="845569"/>
                </a:cubicBezTo>
                <a:cubicBezTo>
                  <a:pt x="6496204" y="865783"/>
                  <a:pt x="6511297" y="880607"/>
                  <a:pt x="6531242" y="880607"/>
                </a:cubicBezTo>
                <a:cubicBezTo>
                  <a:pt x="6546066" y="880607"/>
                  <a:pt x="6558734" y="873869"/>
                  <a:pt x="6564663" y="859584"/>
                </a:cubicBezTo>
                <a:lnTo>
                  <a:pt x="6544988" y="857428"/>
                </a:lnTo>
                <a:cubicBezTo>
                  <a:pt x="6542293" y="861740"/>
                  <a:pt x="6537172" y="864166"/>
                  <a:pt x="6531512" y="864166"/>
                </a:cubicBezTo>
                <a:cubicBezTo>
                  <a:pt x="6522887" y="864166"/>
                  <a:pt x="6517227" y="857967"/>
                  <a:pt x="6516149" y="850690"/>
                </a:cubicBezTo>
                <a:lnTo>
                  <a:pt x="6565741" y="850690"/>
                </a:lnTo>
                <a:lnTo>
                  <a:pt x="6566011" y="850420"/>
                </a:lnTo>
                <a:cubicBezTo>
                  <a:pt x="6566011" y="822390"/>
                  <a:pt x="6549300" y="810531"/>
                  <a:pt x="6530973" y="810531"/>
                </a:cubicBezTo>
                <a:close/>
                <a:moveTo>
                  <a:pt x="6250668" y="810529"/>
                </a:moveTo>
                <a:cubicBezTo>
                  <a:pt x="6242313" y="810529"/>
                  <a:pt x="6236114" y="815111"/>
                  <a:pt x="6233419" y="822119"/>
                </a:cubicBezTo>
                <a:lnTo>
                  <a:pt x="6233419" y="811607"/>
                </a:lnTo>
                <a:lnTo>
                  <a:pt x="6215091" y="811607"/>
                </a:lnTo>
                <a:lnTo>
                  <a:pt x="6215091" y="878449"/>
                </a:lnTo>
                <a:lnTo>
                  <a:pt x="6233958" y="878449"/>
                </a:lnTo>
                <a:lnTo>
                  <a:pt x="6233958" y="846645"/>
                </a:lnTo>
                <a:cubicBezTo>
                  <a:pt x="6233958" y="835056"/>
                  <a:pt x="6238270" y="830474"/>
                  <a:pt x="6247973" y="830474"/>
                </a:cubicBezTo>
                <a:lnTo>
                  <a:pt x="6256059" y="830474"/>
                </a:lnTo>
                <a:lnTo>
                  <a:pt x="6255789" y="811068"/>
                </a:lnTo>
                <a:cubicBezTo>
                  <a:pt x="6254172" y="810799"/>
                  <a:pt x="6252555" y="810529"/>
                  <a:pt x="6250668" y="810529"/>
                </a:cubicBezTo>
                <a:close/>
                <a:moveTo>
                  <a:pt x="6170619" y="809992"/>
                </a:moveTo>
                <a:cubicBezTo>
                  <a:pt x="6154448" y="809992"/>
                  <a:pt x="6142050" y="818078"/>
                  <a:pt x="6142050" y="818078"/>
                </a:cubicBezTo>
                <a:lnTo>
                  <a:pt x="6149327" y="832362"/>
                </a:lnTo>
                <a:cubicBezTo>
                  <a:pt x="6154448" y="829667"/>
                  <a:pt x="6162803" y="826163"/>
                  <a:pt x="6169541" y="826163"/>
                </a:cubicBezTo>
                <a:cubicBezTo>
                  <a:pt x="6176818" y="826163"/>
                  <a:pt x="6180592" y="829128"/>
                  <a:pt x="6180592" y="833980"/>
                </a:cubicBezTo>
                <a:lnTo>
                  <a:pt x="6180592" y="834519"/>
                </a:lnTo>
                <a:cubicBezTo>
                  <a:pt x="6180592" y="837214"/>
                  <a:pt x="6179244" y="838561"/>
                  <a:pt x="6176010" y="838561"/>
                </a:cubicBezTo>
                <a:lnTo>
                  <a:pt x="6162803" y="838561"/>
                </a:lnTo>
                <a:cubicBezTo>
                  <a:pt x="6147979" y="838561"/>
                  <a:pt x="6138546" y="846378"/>
                  <a:pt x="6138546" y="859045"/>
                </a:cubicBezTo>
                <a:cubicBezTo>
                  <a:pt x="6138546" y="870096"/>
                  <a:pt x="6147979" y="880068"/>
                  <a:pt x="6161995" y="880068"/>
                </a:cubicBezTo>
                <a:cubicBezTo>
                  <a:pt x="6169541" y="880068"/>
                  <a:pt x="6177088" y="877103"/>
                  <a:pt x="6180592" y="871982"/>
                </a:cubicBezTo>
                <a:lnTo>
                  <a:pt x="6180592" y="878451"/>
                </a:lnTo>
                <a:lnTo>
                  <a:pt x="6199458" y="878451"/>
                </a:lnTo>
                <a:lnTo>
                  <a:pt x="6199458" y="834519"/>
                </a:lnTo>
                <a:cubicBezTo>
                  <a:pt x="6199458" y="817000"/>
                  <a:pt x="6185713" y="809992"/>
                  <a:pt x="6170619" y="809992"/>
                </a:cubicBezTo>
                <a:close/>
                <a:moveTo>
                  <a:pt x="6404565" y="809991"/>
                </a:moveTo>
                <a:cubicBezTo>
                  <a:pt x="6388394" y="809991"/>
                  <a:pt x="6375996" y="818077"/>
                  <a:pt x="6375996" y="818077"/>
                </a:cubicBezTo>
                <a:lnTo>
                  <a:pt x="6383273" y="832361"/>
                </a:lnTo>
                <a:cubicBezTo>
                  <a:pt x="6388394" y="829666"/>
                  <a:pt x="6396749" y="826162"/>
                  <a:pt x="6403487" y="826162"/>
                </a:cubicBezTo>
                <a:cubicBezTo>
                  <a:pt x="6410764" y="826162"/>
                  <a:pt x="6414538" y="829127"/>
                  <a:pt x="6414538" y="833979"/>
                </a:cubicBezTo>
                <a:lnTo>
                  <a:pt x="6414538" y="834518"/>
                </a:lnTo>
                <a:cubicBezTo>
                  <a:pt x="6414538" y="837213"/>
                  <a:pt x="6413190" y="838560"/>
                  <a:pt x="6409956" y="838560"/>
                </a:cubicBezTo>
                <a:lnTo>
                  <a:pt x="6396749" y="838560"/>
                </a:lnTo>
                <a:cubicBezTo>
                  <a:pt x="6381925" y="838560"/>
                  <a:pt x="6372492" y="846377"/>
                  <a:pt x="6372492" y="859044"/>
                </a:cubicBezTo>
                <a:cubicBezTo>
                  <a:pt x="6372492" y="870095"/>
                  <a:pt x="6381925" y="880067"/>
                  <a:pt x="6395941" y="880067"/>
                </a:cubicBezTo>
                <a:cubicBezTo>
                  <a:pt x="6403487" y="880067"/>
                  <a:pt x="6411034" y="877102"/>
                  <a:pt x="6414538" y="871981"/>
                </a:cubicBezTo>
                <a:lnTo>
                  <a:pt x="6414538" y="878450"/>
                </a:lnTo>
                <a:lnTo>
                  <a:pt x="6433404" y="878450"/>
                </a:lnTo>
                <a:lnTo>
                  <a:pt x="6433404" y="834518"/>
                </a:lnTo>
                <a:cubicBezTo>
                  <a:pt x="6433404" y="816999"/>
                  <a:pt x="6419659" y="809991"/>
                  <a:pt x="6404565" y="809991"/>
                </a:cubicBezTo>
                <a:close/>
                <a:moveTo>
                  <a:pt x="5787627" y="786812"/>
                </a:moveTo>
                <a:lnTo>
                  <a:pt x="5787627" y="813764"/>
                </a:lnTo>
                <a:lnTo>
                  <a:pt x="5776577" y="813764"/>
                </a:lnTo>
                <a:lnTo>
                  <a:pt x="5776577" y="821041"/>
                </a:lnTo>
                <a:lnTo>
                  <a:pt x="5787627" y="821041"/>
                </a:lnTo>
                <a:lnTo>
                  <a:pt x="5787627" y="864704"/>
                </a:lnTo>
                <a:cubicBezTo>
                  <a:pt x="5787627" y="876563"/>
                  <a:pt x="5795713" y="878450"/>
                  <a:pt x="5802450" y="878450"/>
                </a:cubicBezTo>
                <a:cubicBezTo>
                  <a:pt x="5807842" y="878450"/>
                  <a:pt x="5812424" y="877911"/>
                  <a:pt x="5812424" y="877911"/>
                </a:cubicBezTo>
                <a:lnTo>
                  <a:pt x="5812424" y="870634"/>
                </a:lnTo>
                <a:cubicBezTo>
                  <a:pt x="5812424" y="870634"/>
                  <a:pt x="5809727" y="871173"/>
                  <a:pt x="5805685" y="871173"/>
                </a:cubicBezTo>
                <a:cubicBezTo>
                  <a:pt x="5800834" y="871173"/>
                  <a:pt x="5796522" y="870903"/>
                  <a:pt x="5796522" y="864974"/>
                </a:cubicBezTo>
                <a:lnTo>
                  <a:pt x="5796522" y="821311"/>
                </a:lnTo>
                <a:lnTo>
                  <a:pt x="5812424" y="821311"/>
                </a:lnTo>
                <a:lnTo>
                  <a:pt x="5812424" y="814034"/>
                </a:lnTo>
                <a:lnTo>
                  <a:pt x="5796522" y="814034"/>
                </a:lnTo>
                <a:lnTo>
                  <a:pt x="5796522" y="787082"/>
                </a:lnTo>
                <a:lnTo>
                  <a:pt x="5796522" y="786812"/>
                </a:lnTo>
                <a:close/>
                <a:moveTo>
                  <a:pt x="6453619" y="786004"/>
                </a:moveTo>
                <a:lnTo>
                  <a:pt x="6453619" y="811339"/>
                </a:lnTo>
                <a:lnTo>
                  <a:pt x="6443108" y="811339"/>
                </a:lnTo>
                <a:lnTo>
                  <a:pt x="6443108" y="827241"/>
                </a:lnTo>
                <a:lnTo>
                  <a:pt x="6453619" y="827241"/>
                </a:lnTo>
                <a:lnTo>
                  <a:pt x="6453619" y="863896"/>
                </a:lnTo>
                <a:cubicBezTo>
                  <a:pt x="6453619" y="877372"/>
                  <a:pt x="6463322" y="878989"/>
                  <a:pt x="6472756" y="878989"/>
                </a:cubicBezTo>
                <a:cubicBezTo>
                  <a:pt x="6478416" y="878989"/>
                  <a:pt x="6487579" y="878181"/>
                  <a:pt x="6487579" y="878181"/>
                </a:cubicBezTo>
                <a:lnTo>
                  <a:pt x="6487579" y="862010"/>
                </a:lnTo>
                <a:cubicBezTo>
                  <a:pt x="6487579" y="862010"/>
                  <a:pt x="6483806" y="862549"/>
                  <a:pt x="6478955" y="862549"/>
                </a:cubicBezTo>
                <a:cubicBezTo>
                  <a:pt x="6476259" y="862549"/>
                  <a:pt x="6472756" y="862010"/>
                  <a:pt x="6472756" y="857697"/>
                </a:cubicBezTo>
                <a:lnTo>
                  <a:pt x="6472756" y="827511"/>
                </a:lnTo>
                <a:lnTo>
                  <a:pt x="6487310" y="827511"/>
                </a:lnTo>
                <a:lnTo>
                  <a:pt x="6487310" y="811609"/>
                </a:lnTo>
                <a:lnTo>
                  <a:pt x="6472756" y="811609"/>
                </a:lnTo>
                <a:lnTo>
                  <a:pt x="6472756" y="786273"/>
                </a:lnTo>
                <a:close/>
                <a:moveTo>
                  <a:pt x="5605968" y="784386"/>
                </a:moveTo>
                <a:lnTo>
                  <a:pt x="5625104" y="784386"/>
                </a:lnTo>
                <a:cubicBezTo>
                  <a:pt x="5638581" y="784386"/>
                  <a:pt x="5649901" y="791933"/>
                  <a:pt x="5649901" y="807296"/>
                </a:cubicBezTo>
                <a:cubicBezTo>
                  <a:pt x="5649901" y="822658"/>
                  <a:pt x="5638581" y="830744"/>
                  <a:pt x="5625104" y="830744"/>
                </a:cubicBezTo>
                <a:lnTo>
                  <a:pt x="5605968" y="830744"/>
                </a:lnTo>
                <a:close/>
                <a:moveTo>
                  <a:pt x="6279237" y="776571"/>
                </a:moveTo>
                <a:cubicBezTo>
                  <a:pt x="6272499" y="776571"/>
                  <a:pt x="6267108" y="781961"/>
                  <a:pt x="6267108" y="788700"/>
                </a:cubicBezTo>
                <a:cubicBezTo>
                  <a:pt x="6267108" y="795438"/>
                  <a:pt x="6272499" y="800828"/>
                  <a:pt x="6279237" y="800828"/>
                </a:cubicBezTo>
                <a:cubicBezTo>
                  <a:pt x="6285975" y="800828"/>
                  <a:pt x="6291366" y="795438"/>
                  <a:pt x="6291366" y="788700"/>
                </a:cubicBezTo>
                <a:cubicBezTo>
                  <a:pt x="6291366" y="781961"/>
                  <a:pt x="6285975" y="776571"/>
                  <a:pt x="6279237" y="776571"/>
                </a:cubicBezTo>
                <a:close/>
                <a:moveTo>
                  <a:pt x="5597074" y="776570"/>
                </a:moveTo>
                <a:lnTo>
                  <a:pt x="5597074" y="878450"/>
                </a:lnTo>
                <a:lnTo>
                  <a:pt x="5605968" y="878450"/>
                </a:lnTo>
                <a:lnTo>
                  <a:pt x="5605968" y="839099"/>
                </a:lnTo>
                <a:lnTo>
                  <a:pt x="5624026" y="839099"/>
                </a:lnTo>
                <a:cubicBezTo>
                  <a:pt x="5647475" y="839099"/>
                  <a:pt x="5659064" y="824545"/>
                  <a:pt x="5659064" y="807565"/>
                </a:cubicBezTo>
                <a:cubicBezTo>
                  <a:pt x="5659064" y="790316"/>
                  <a:pt x="5647475" y="776570"/>
                  <a:pt x="5624026" y="776570"/>
                </a:cubicBezTo>
                <a:close/>
                <a:moveTo>
                  <a:pt x="6108359" y="776570"/>
                </a:moveTo>
                <a:lnTo>
                  <a:pt x="6108359" y="878450"/>
                </a:lnTo>
                <a:lnTo>
                  <a:pt x="6127226" y="878450"/>
                </a:lnTo>
                <a:lnTo>
                  <a:pt x="6127226" y="776570"/>
                </a:lnTo>
                <a:close/>
                <a:moveTo>
                  <a:pt x="5951228" y="775762"/>
                </a:moveTo>
                <a:cubicBezTo>
                  <a:pt x="5944489" y="775762"/>
                  <a:pt x="5936674" y="779266"/>
                  <a:pt x="5936674" y="791125"/>
                </a:cubicBezTo>
                <a:lnTo>
                  <a:pt x="5936403" y="791125"/>
                </a:lnTo>
                <a:lnTo>
                  <a:pt x="5936403" y="814034"/>
                </a:lnTo>
                <a:lnTo>
                  <a:pt x="5925353" y="814034"/>
                </a:lnTo>
                <a:lnTo>
                  <a:pt x="5925353" y="821311"/>
                </a:lnTo>
                <a:lnTo>
                  <a:pt x="5936403" y="821311"/>
                </a:lnTo>
                <a:lnTo>
                  <a:pt x="5936403" y="878181"/>
                </a:lnTo>
                <a:lnTo>
                  <a:pt x="5945298" y="878181"/>
                </a:lnTo>
                <a:lnTo>
                  <a:pt x="5945298" y="821311"/>
                </a:lnTo>
                <a:lnTo>
                  <a:pt x="5958505" y="821311"/>
                </a:lnTo>
                <a:lnTo>
                  <a:pt x="5958505" y="814034"/>
                </a:lnTo>
                <a:lnTo>
                  <a:pt x="5945298" y="814034"/>
                </a:lnTo>
                <a:lnTo>
                  <a:pt x="5945298" y="791933"/>
                </a:lnTo>
                <a:cubicBezTo>
                  <a:pt x="5945298" y="785734"/>
                  <a:pt x="5947723" y="783309"/>
                  <a:pt x="5953384" y="783309"/>
                </a:cubicBezTo>
                <a:cubicBezTo>
                  <a:pt x="5955810" y="783309"/>
                  <a:pt x="5959853" y="784117"/>
                  <a:pt x="5959853" y="784117"/>
                </a:cubicBezTo>
                <a:lnTo>
                  <a:pt x="5959853" y="776301"/>
                </a:lnTo>
                <a:cubicBezTo>
                  <a:pt x="5959853" y="776301"/>
                  <a:pt x="5955810" y="775762"/>
                  <a:pt x="5951228" y="775762"/>
                </a:cubicBezTo>
                <a:close/>
                <a:moveTo>
                  <a:pt x="6047177" y="774415"/>
                </a:moveTo>
                <a:cubicBezTo>
                  <a:pt x="6017261" y="774415"/>
                  <a:pt x="5994082" y="796516"/>
                  <a:pt x="5994082" y="827242"/>
                </a:cubicBezTo>
                <a:cubicBezTo>
                  <a:pt x="5994082" y="857967"/>
                  <a:pt x="6017261" y="880068"/>
                  <a:pt x="6047177" y="880068"/>
                </a:cubicBezTo>
                <a:cubicBezTo>
                  <a:pt x="6070088" y="880068"/>
                  <a:pt x="6091110" y="866053"/>
                  <a:pt x="6097039" y="842065"/>
                </a:cubicBezTo>
                <a:lnTo>
                  <a:pt x="6074670" y="842065"/>
                </a:lnTo>
                <a:cubicBezTo>
                  <a:pt x="6070896" y="854194"/>
                  <a:pt x="6060385" y="861471"/>
                  <a:pt x="6046909" y="861471"/>
                </a:cubicBezTo>
                <a:cubicBezTo>
                  <a:pt x="6027772" y="861471"/>
                  <a:pt x="6014835" y="846917"/>
                  <a:pt x="6014835" y="827242"/>
                </a:cubicBezTo>
                <a:cubicBezTo>
                  <a:pt x="6014835" y="807566"/>
                  <a:pt x="6027772" y="793012"/>
                  <a:pt x="6046909" y="793012"/>
                </a:cubicBezTo>
                <a:cubicBezTo>
                  <a:pt x="6060385" y="793012"/>
                  <a:pt x="6070896" y="800289"/>
                  <a:pt x="6074670" y="812418"/>
                </a:cubicBezTo>
                <a:lnTo>
                  <a:pt x="6097039" y="812418"/>
                </a:lnTo>
                <a:cubicBezTo>
                  <a:pt x="6091110" y="788430"/>
                  <a:pt x="6070088" y="774415"/>
                  <a:pt x="6047177" y="774415"/>
                </a:cubicBezTo>
                <a:close/>
                <a:moveTo>
                  <a:pt x="6600240" y="647468"/>
                </a:moveTo>
                <a:lnTo>
                  <a:pt x="6603474" y="647468"/>
                </a:lnTo>
                <a:cubicBezTo>
                  <a:pt x="6604553" y="647468"/>
                  <a:pt x="6605631" y="647737"/>
                  <a:pt x="6606709" y="648276"/>
                </a:cubicBezTo>
                <a:cubicBezTo>
                  <a:pt x="6607248" y="648815"/>
                  <a:pt x="6607517" y="649893"/>
                  <a:pt x="6607517" y="650702"/>
                </a:cubicBezTo>
                <a:cubicBezTo>
                  <a:pt x="6607517" y="651780"/>
                  <a:pt x="6607248" y="652319"/>
                  <a:pt x="6606439" y="652858"/>
                </a:cubicBezTo>
                <a:cubicBezTo>
                  <a:pt x="6605631" y="653397"/>
                  <a:pt x="6604822" y="653667"/>
                  <a:pt x="6603744" y="653667"/>
                </a:cubicBezTo>
                <a:lnTo>
                  <a:pt x="6600240" y="653667"/>
                </a:lnTo>
                <a:close/>
                <a:moveTo>
                  <a:pt x="6596467" y="644772"/>
                </a:moveTo>
                <a:lnTo>
                  <a:pt x="6596467" y="664987"/>
                </a:lnTo>
                <a:lnTo>
                  <a:pt x="6600240" y="664987"/>
                </a:lnTo>
                <a:lnTo>
                  <a:pt x="6600240" y="656901"/>
                </a:lnTo>
                <a:lnTo>
                  <a:pt x="6604283" y="656901"/>
                </a:lnTo>
                <a:cubicBezTo>
                  <a:pt x="6605361" y="656901"/>
                  <a:pt x="6606170" y="657170"/>
                  <a:pt x="6606978" y="657710"/>
                </a:cubicBezTo>
                <a:cubicBezTo>
                  <a:pt x="6607517" y="658249"/>
                  <a:pt x="6607787" y="659057"/>
                  <a:pt x="6607787" y="660135"/>
                </a:cubicBezTo>
                <a:lnTo>
                  <a:pt x="6607787" y="663370"/>
                </a:lnTo>
                <a:cubicBezTo>
                  <a:pt x="6607787" y="663639"/>
                  <a:pt x="6607787" y="664178"/>
                  <a:pt x="6608056" y="664717"/>
                </a:cubicBezTo>
                <a:lnTo>
                  <a:pt x="6611560" y="664717"/>
                </a:lnTo>
                <a:lnTo>
                  <a:pt x="6611560" y="664448"/>
                </a:lnTo>
                <a:cubicBezTo>
                  <a:pt x="6611291" y="663909"/>
                  <a:pt x="6611021" y="663639"/>
                  <a:pt x="6611021" y="663100"/>
                </a:cubicBezTo>
                <a:cubicBezTo>
                  <a:pt x="6611021" y="662561"/>
                  <a:pt x="6611021" y="662022"/>
                  <a:pt x="6611021" y="661483"/>
                </a:cubicBezTo>
                <a:lnTo>
                  <a:pt x="6611021" y="660135"/>
                </a:lnTo>
                <a:cubicBezTo>
                  <a:pt x="6611021" y="659057"/>
                  <a:pt x="6610752" y="658249"/>
                  <a:pt x="6610213" y="657170"/>
                </a:cubicBezTo>
                <a:cubicBezTo>
                  <a:pt x="6609943" y="656362"/>
                  <a:pt x="6609135" y="655553"/>
                  <a:pt x="6608056" y="655284"/>
                </a:cubicBezTo>
                <a:cubicBezTo>
                  <a:pt x="6608865" y="654745"/>
                  <a:pt x="6609674" y="654206"/>
                  <a:pt x="6610213" y="653397"/>
                </a:cubicBezTo>
                <a:cubicBezTo>
                  <a:pt x="6610752" y="652858"/>
                  <a:pt x="6611021" y="651780"/>
                  <a:pt x="6611021" y="650971"/>
                </a:cubicBezTo>
                <a:cubicBezTo>
                  <a:pt x="6611021" y="649085"/>
                  <a:pt x="6610213" y="647468"/>
                  <a:pt x="6608865" y="646390"/>
                </a:cubicBezTo>
                <a:cubicBezTo>
                  <a:pt x="6607248" y="645311"/>
                  <a:pt x="6605361" y="644772"/>
                  <a:pt x="6603205" y="644772"/>
                </a:cubicBezTo>
                <a:close/>
                <a:moveTo>
                  <a:pt x="6603980" y="640292"/>
                </a:moveTo>
                <a:cubicBezTo>
                  <a:pt x="6607450" y="640393"/>
                  <a:pt x="6610887" y="641808"/>
                  <a:pt x="6613447" y="644503"/>
                </a:cubicBezTo>
                <a:cubicBezTo>
                  <a:pt x="6618837" y="650432"/>
                  <a:pt x="6618837" y="659596"/>
                  <a:pt x="6613447" y="665526"/>
                </a:cubicBezTo>
                <a:lnTo>
                  <a:pt x="6612638" y="666334"/>
                </a:lnTo>
                <a:cubicBezTo>
                  <a:pt x="6607248" y="671186"/>
                  <a:pt x="6598623" y="670916"/>
                  <a:pt x="6593502" y="665526"/>
                </a:cubicBezTo>
                <a:cubicBezTo>
                  <a:pt x="6590807" y="662830"/>
                  <a:pt x="6589459" y="659057"/>
                  <a:pt x="6589459" y="655014"/>
                </a:cubicBezTo>
                <a:cubicBezTo>
                  <a:pt x="6589459" y="651241"/>
                  <a:pt x="6590807" y="647468"/>
                  <a:pt x="6593772" y="644503"/>
                </a:cubicBezTo>
                <a:lnTo>
                  <a:pt x="6594311" y="643964"/>
                </a:lnTo>
                <a:cubicBezTo>
                  <a:pt x="6597006" y="641404"/>
                  <a:pt x="6600510" y="640191"/>
                  <a:pt x="6603980" y="640292"/>
                </a:cubicBezTo>
                <a:close/>
                <a:moveTo>
                  <a:pt x="6603104" y="637327"/>
                </a:moveTo>
                <a:cubicBezTo>
                  <a:pt x="6598892" y="637428"/>
                  <a:pt x="6594715" y="639113"/>
                  <a:pt x="6591615" y="642347"/>
                </a:cubicBezTo>
                <a:cubicBezTo>
                  <a:pt x="6588381" y="645850"/>
                  <a:pt x="6586764" y="650432"/>
                  <a:pt x="6586764" y="655014"/>
                </a:cubicBezTo>
                <a:cubicBezTo>
                  <a:pt x="6586764" y="659866"/>
                  <a:pt x="6588381" y="664448"/>
                  <a:pt x="6591615" y="667682"/>
                </a:cubicBezTo>
                <a:lnTo>
                  <a:pt x="6592154" y="668221"/>
                </a:lnTo>
                <a:cubicBezTo>
                  <a:pt x="6598623" y="674420"/>
                  <a:pt x="6609135" y="674150"/>
                  <a:pt x="6615334" y="667682"/>
                </a:cubicBezTo>
                <a:cubicBezTo>
                  <a:pt x="6618568" y="664178"/>
                  <a:pt x="6620185" y="659596"/>
                  <a:pt x="6620185" y="655014"/>
                </a:cubicBezTo>
                <a:cubicBezTo>
                  <a:pt x="6620454" y="650163"/>
                  <a:pt x="6618568" y="645850"/>
                  <a:pt x="6615334" y="642347"/>
                </a:cubicBezTo>
                <a:lnTo>
                  <a:pt x="6614794" y="641808"/>
                </a:lnTo>
                <a:cubicBezTo>
                  <a:pt x="6611560" y="638709"/>
                  <a:pt x="6607315" y="637226"/>
                  <a:pt x="6603104" y="637327"/>
                </a:cubicBezTo>
                <a:close/>
                <a:moveTo>
                  <a:pt x="6195954" y="529687"/>
                </a:moveTo>
                <a:cubicBezTo>
                  <a:pt x="6223715" y="529957"/>
                  <a:pt x="6233418" y="556370"/>
                  <a:pt x="6233418" y="590330"/>
                </a:cubicBezTo>
                <a:cubicBezTo>
                  <a:pt x="6233418" y="629141"/>
                  <a:pt x="6221559" y="653937"/>
                  <a:pt x="6192451" y="653937"/>
                </a:cubicBezTo>
                <a:cubicBezTo>
                  <a:pt x="6185173" y="653937"/>
                  <a:pt x="6177896" y="652859"/>
                  <a:pt x="6171158" y="650434"/>
                </a:cubicBezTo>
                <a:lnTo>
                  <a:pt x="6171158" y="534539"/>
                </a:lnTo>
                <a:cubicBezTo>
                  <a:pt x="6178974" y="531035"/>
                  <a:pt x="6187330" y="529418"/>
                  <a:pt x="6195954" y="529687"/>
                </a:cubicBezTo>
                <a:close/>
                <a:moveTo>
                  <a:pt x="6062271" y="510282"/>
                </a:moveTo>
                <a:lnTo>
                  <a:pt x="6062271" y="673344"/>
                </a:lnTo>
                <a:lnTo>
                  <a:pt x="6099196" y="673344"/>
                </a:lnTo>
                <a:lnTo>
                  <a:pt x="6099196" y="510282"/>
                </a:lnTo>
                <a:close/>
                <a:moveTo>
                  <a:pt x="6406452" y="510281"/>
                </a:moveTo>
                <a:lnTo>
                  <a:pt x="6406452" y="673343"/>
                </a:lnTo>
                <a:lnTo>
                  <a:pt x="6443377" y="673343"/>
                </a:lnTo>
                <a:lnTo>
                  <a:pt x="6443377" y="510281"/>
                </a:lnTo>
                <a:close/>
                <a:moveTo>
                  <a:pt x="5738574" y="510281"/>
                </a:moveTo>
                <a:lnTo>
                  <a:pt x="5790052" y="588981"/>
                </a:lnTo>
                <a:lnTo>
                  <a:pt x="5732643" y="673611"/>
                </a:lnTo>
                <a:lnTo>
                  <a:pt x="5775229" y="673611"/>
                </a:lnTo>
                <a:lnTo>
                  <a:pt x="5810535" y="614317"/>
                </a:lnTo>
                <a:lnTo>
                  <a:pt x="5811344" y="614317"/>
                </a:lnTo>
                <a:lnTo>
                  <a:pt x="5846113" y="673611"/>
                </a:lnTo>
                <a:lnTo>
                  <a:pt x="5891931" y="673611"/>
                </a:lnTo>
                <a:lnTo>
                  <a:pt x="5833984" y="586556"/>
                </a:lnTo>
                <a:lnTo>
                  <a:pt x="5886541" y="510281"/>
                </a:lnTo>
                <a:lnTo>
                  <a:pt x="5846922" y="510281"/>
                </a:lnTo>
                <a:lnTo>
                  <a:pt x="5814310" y="563646"/>
                </a:lnTo>
                <a:lnTo>
                  <a:pt x="5813770" y="563646"/>
                </a:lnTo>
                <a:lnTo>
                  <a:pt x="5782505" y="510281"/>
                </a:lnTo>
                <a:close/>
                <a:moveTo>
                  <a:pt x="6383812" y="507856"/>
                </a:moveTo>
                <a:cubicBezTo>
                  <a:pt x="6345540" y="504892"/>
                  <a:pt x="6320474" y="510282"/>
                  <a:pt x="6298912" y="519176"/>
                </a:cubicBezTo>
                <a:lnTo>
                  <a:pt x="6298912" y="673613"/>
                </a:lnTo>
                <a:lnTo>
                  <a:pt x="6335837" y="673613"/>
                </a:lnTo>
                <a:lnTo>
                  <a:pt x="6335837" y="535887"/>
                </a:lnTo>
                <a:cubicBezTo>
                  <a:pt x="6344192" y="531035"/>
                  <a:pt x="6363867" y="530227"/>
                  <a:pt x="6376265" y="534539"/>
                </a:cubicBezTo>
                <a:cubicBezTo>
                  <a:pt x="6376265" y="534539"/>
                  <a:pt x="6383812" y="507856"/>
                  <a:pt x="6383812" y="507856"/>
                </a:cubicBezTo>
                <a:close/>
                <a:moveTo>
                  <a:pt x="6533398" y="507318"/>
                </a:moveTo>
                <a:cubicBezTo>
                  <a:pt x="6499438" y="507318"/>
                  <a:pt x="6476798" y="528341"/>
                  <a:pt x="6476798" y="554484"/>
                </a:cubicBezTo>
                <a:cubicBezTo>
                  <a:pt x="6476798" y="571464"/>
                  <a:pt x="6483806" y="588444"/>
                  <a:pt x="6517765" y="600303"/>
                </a:cubicBezTo>
                <a:cubicBezTo>
                  <a:pt x="6536093" y="606772"/>
                  <a:pt x="6546874" y="613778"/>
                  <a:pt x="6546874" y="627256"/>
                </a:cubicBezTo>
                <a:cubicBezTo>
                  <a:pt x="6546874" y="640462"/>
                  <a:pt x="6533128" y="650164"/>
                  <a:pt x="6516418" y="650164"/>
                </a:cubicBezTo>
                <a:cubicBezTo>
                  <a:pt x="6504289" y="650434"/>
                  <a:pt x="6492700" y="647199"/>
                  <a:pt x="6482727" y="640732"/>
                </a:cubicBezTo>
                <a:lnTo>
                  <a:pt x="6472216" y="664450"/>
                </a:lnTo>
                <a:cubicBezTo>
                  <a:pt x="6487309" y="672805"/>
                  <a:pt x="6504559" y="676847"/>
                  <a:pt x="6521808" y="676309"/>
                </a:cubicBezTo>
                <a:cubicBezTo>
                  <a:pt x="6560889" y="676039"/>
                  <a:pt x="6585685" y="653129"/>
                  <a:pt x="6585685" y="626177"/>
                </a:cubicBezTo>
                <a:cubicBezTo>
                  <a:pt x="6585685" y="607311"/>
                  <a:pt x="6577869" y="590870"/>
                  <a:pt x="6542831" y="578202"/>
                </a:cubicBezTo>
                <a:cubicBezTo>
                  <a:pt x="6526929" y="572542"/>
                  <a:pt x="6513723" y="565804"/>
                  <a:pt x="6513723" y="552598"/>
                </a:cubicBezTo>
                <a:cubicBezTo>
                  <a:pt x="6513723" y="541008"/>
                  <a:pt x="6525043" y="531036"/>
                  <a:pt x="6541753" y="531036"/>
                </a:cubicBezTo>
                <a:cubicBezTo>
                  <a:pt x="6551725" y="531305"/>
                  <a:pt x="6561698" y="534540"/>
                  <a:pt x="6570053" y="540200"/>
                </a:cubicBezTo>
                <a:lnTo>
                  <a:pt x="6580025" y="518637"/>
                </a:lnTo>
                <a:cubicBezTo>
                  <a:pt x="6565741" y="510822"/>
                  <a:pt x="6549569" y="506779"/>
                  <a:pt x="6533398" y="507318"/>
                </a:cubicBezTo>
                <a:close/>
                <a:moveTo>
                  <a:pt x="5638579" y="465539"/>
                </a:moveTo>
                <a:cubicBezTo>
                  <a:pt x="5611357" y="465270"/>
                  <a:pt x="5591144" y="491144"/>
                  <a:pt x="5591144" y="522678"/>
                </a:cubicBezTo>
                <a:lnTo>
                  <a:pt x="5591144" y="617011"/>
                </a:lnTo>
                <a:cubicBezTo>
                  <a:pt x="5591144" y="648545"/>
                  <a:pt x="5611357" y="674150"/>
                  <a:pt x="5638579" y="674150"/>
                </a:cubicBezTo>
                <a:lnTo>
                  <a:pt x="5712969" y="674150"/>
                </a:lnTo>
                <a:lnTo>
                  <a:pt x="5712969" y="648545"/>
                </a:lnTo>
                <a:lnTo>
                  <a:pt x="5656098" y="648545"/>
                </a:lnTo>
                <a:cubicBezTo>
                  <a:pt x="5638850" y="648545"/>
                  <a:pt x="5629685" y="635339"/>
                  <a:pt x="5629685" y="620784"/>
                </a:cubicBezTo>
                <a:lnTo>
                  <a:pt x="5629685" y="579547"/>
                </a:lnTo>
                <a:lnTo>
                  <a:pt x="5706230" y="579547"/>
                </a:lnTo>
                <a:lnTo>
                  <a:pt x="5706230" y="553943"/>
                </a:lnTo>
                <a:lnTo>
                  <a:pt x="5629685" y="553943"/>
                </a:lnTo>
                <a:lnTo>
                  <a:pt x="5629685" y="518905"/>
                </a:lnTo>
                <a:cubicBezTo>
                  <a:pt x="5629685" y="504081"/>
                  <a:pt x="5638850" y="491144"/>
                  <a:pt x="5656098" y="491144"/>
                </a:cubicBezTo>
                <a:lnTo>
                  <a:pt x="5713237" y="491144"/>
                </a:lnTo>
                <a:lnTo>
                  <a:pt x="5713237" y="465539"/>
                </a:lnTo>
                <a:close/>
                <a:moveTo>
                  <a:pt x="5915920" y="465272"/>
                </a:moveTo>
                <a:lnTo>
                  <a:pt x="5915920" y="616744"/>
                </a:lnTo>
                <a:cubicBezTo>
                  <a:pt x="5915920" y="648278"/>
                  <a:pt x="5936134" y="673883"/>
                  <a:pt x="5963356" y="673883"/>
                </a:cubicBezTo>
                <a:lnTo>
                  <a:pt x="6037474" y="673883"/>
                </a:lnTo>
                <a:lnTo>
                  <a:pt x="6037474" y="648278"/>
                </a:lnTo>
                <a:lnTo>
                  <a:pt x="5980875" y="648278"/>
                </a:lnTo>
                <a:cubicBezTo>
                  <a:pt x="5963356" y="648278"/>
                  <a:pt x="5954462" y="635341"/>
                  <a:pt x="5954462" y="620517"/>
                </a:cubicBezTo>
                <a:lnTo>
                  <a:pt x="5954462" y="465272"/>
                </a:lnTo>
                <a:close/>
                <a:moveTo>
                  <a:pt x="6171158" y="463654"/>
                </a:moveTo>
                <a:lnTo>
                  <a:pt x="6134503" y="470392"/>
                </a:lnTo>
                <a:lnTo>
                  <a:pt x="6134503" y="664718"/>
                </a:lnTo>
                <a:cubicBezTo>
                  <a:pt x="6145014" y="671456"/>
                  <a:pt x="6166037" y="676577"/>
                  <a:pt x="6191103" y="676577"/>
                </a:cubicBezTo>
                <a:cubicBezTo>
                  <a:pt x="6241504" y="676577"/>
                  <a:pt x="6269804" y="643156"/>
                  <a:pt x="6270073" y="588174"/>
                </a:cubicBezTo>
                <a:cubicBezTo>
                  <a:pt x="6270073" y="539660"/>
                  <a:pt x="6243660" y="508395"/>
                  <a:pt x="6205927" y="508395"/>
                </a:cubicBezTo>
                <a:cubicBezTo>
                  <a:pt x="6194068" y="508125"/>
                  <a:pt x="6182209" y="510551"/>
                  <a:pt x="6171158" y="515133"/>
                </a:cubicBezTo>
                <a:close/>
                <a:moveTo>
                  <a:pt x="6252285" y="347219"/>
                </a:moveTo>
                <a:cubicBezTo>
                  <a:pt x="6179514" y="347219"/>
                  <a:pt x="6101621" y="376058"/>
                  <a:pt x="6063619" y="443169"/>
                </a:cubicBezTo>
                <a:cubicBezTo>
                  <a:pt x="6060385" y="447482"/>
                  <a:pt x="6058497" y="452603"/>
                  <a:pt x="6057958" y="457993"/>
                </a:cubicBezTo>
                <a:cubicBezTo>
                  <a:pt x="6057689" y="463383"/>
                  <a:pt x="6059577" y="468774"/>
                  <a:pt x="6063079" y="472817"/>
                </a:cubicBezTo>
                <a:cubicBezTo>
                  <a:pt x="6067392" y="477938"/>
                  <a:pt x="6073591" y="481172"/>
                  <a:pt x="6080330" y="481711"/>
                </a:cubicBezTo>
                <a:cubicBezTo>
                  <a:pt x="6088954" y="481981"/>
                  <a:pt x="6096770" y="477399"/>
                  <a:pt x="6101082" y="470122"/>
                </a:cubicBezTo>
                <a:cubicBezTo>
                  <a:pt x="6138007" y="403010"/>
                  <a:pt x="6180322" y="357191"/>
                  <a:pt x="6251746" y="357191"/>
                </a:cubicBezTo>
                <a:cubicBezTo>
                  <a:pt x="6323170" y="357191"/>
                  <a:pt x="6368180" y="405706"/>
                  <a:pt x="6405105" y="471200"/>
                </a:cubicBezTo>
                <a:cubicBezTo>
                  <a:pt x="6410226" y="478207"/>
                  <a:pt x="6419120" y="481981"/>
                  <a:pt x="6427745" y="480902"/>
                </a:cubicBezTo>
                <a:cubicBezTo>
                  <a:pt x="6441221" y="480363"/>
                  <a:pt x="6447690" y="465540"/>
                  <a:pt x="6447420" y="458263"/>
                </a:cubicBezTo>
                <a:cubicBezTo>
                  <a:pt x="6447151" y="452872"/>
                  <a:pt x="6445264" y="447751"/>
                  <a:pt x="6442299" y="443439"/>
                </a:cubicBezTo>
                <a:cubicBezTo>
                  <a:pt x="6403757" y="375788"/>
                  <a:pt x="6325056" y="347219"/>
                  <a:pt x="6252285" y="347219"/>
                </a:cubicBezTo>
                <a:close/>
                <a:moveTo>
                  <a:pt x="0" y="0"/>
                </a:moveTo>
                <a:lnTo>
                  <a:pt x="12191995" y="0"/>
                </a:lnTo>
                <a:lnTo>
                  <a:pt x="12191995" y="6857997"/>
                </a:lnTo>
                <a:lnTo>
                  <a:pt x="0" y="6857997"/>
                </a:lnTo>
                <a:close/>
              </a:path>
            </a:pathLst>
          </a:custGeom>
        </p:spPr>
      </p:pic>
      <p:sp>
        <p:nvSpPr>
          <p:cNvPr id="7" name="Text Placeholder 9">
            <a:extLst>
              <a:ext uri="{FF2B5EF4-FFF2-40B4-BE49-F238E27FC236}">
                <a16:creationId xmlns:a16="http://schemas.microsoft.com/office/drawing/2014/main" id="{6F5AF37C-D36C-1EB7-F6E1-B9B50AE68984}"/>
              </a:ext>
            </a:extLst>
          </p:cNvPr>
          <p:cNvSpPr>
            <a:spLocks noGrp="1"/>
          </p:cNvSpPr>
          <p:nvPr>
            <p:ph type="body" sz="quarter" idx="15" hasCustomPrompt="1"/>
          </p:nvPr>
        </p:nvSpPr>
        <p:spPr>
          <a:xfrm>
            <a:off x="2424113" y="6312625"/>
            <a:ext cx="7343775" cy="221599"/>
          </a:xfrm>
          <a:prstGeom prst="rect">
            <a:avLst/>
          </a:prstGeom>
        </p:spPr>
        <p:txBody>
          <a:bodyPr lIns="0" tIns="0" rIns="0" bIns="0">
            <a:noAutofit/>
          </a:bodyPr>
          <a:lstStyle>
            <a:lvl1pPr marL="0" indent="0" algn="ctr">
              <a:lnSpc>
                <a:spcPct val="90000"/>
              </a:lnSpc>
              <a:buNone/>
              <a:defRPr sz="1600" baseline="0">
                <a:solidFill>
                  <a:schemeClr val="bg1"/>
                </a:solidFill>
                <a:latin typeface="+mn-lt"/>
                <a:cs typeface="Arial" panose="020B0604020202020204" pitchFamily="34" charset="0"/>
              </a:defRPr>
            </a:lvl1pPr>
          </a:lstStyle>
          <a:p>
            <a:pPr lvl="0"/>
            <a:r>
              <a:rPr lang="en-US" dirty="0"/>
              <a:t>Month 00, 0000</a:t>
            </a:r>
            <a:endParaRPr lang="en-GB" dirty="0"/>
          </a:p>
        </p:txBody>
      </p:sp>
      <p:sp>
        <p:nvSpPr>
          <p:cNvPr id="8" name="Text Placeholder 5">
            <a:extLst>
              <a:ext uri="{FF2B5EF4-FFF2-40B4-BE49-F238E27FC236}">
                <a16:creationId xmlns:a16="http://schemas.microsoft.com/office/drawing/2014/main" id="{81DAC541-D78C-7209-6949-370B2D05A34A}"/>
              </a:ext>
            </a:extLst>
          </p:cNvPr>
          <p:cNvSpPr>
            <a:spLocks noGrp="1"/>
          </p:cNvSpPr>
          <p:nvPr>
            <p:ph type="body" sz="quarter" idx="16" hasCustomPrompt="1"/>
          </p:nvPr>
        </p:nvSpPr>
        <p:spPr>
          <a:xfrm>
            <a:off x="1690688" y="1590958"/>
            <a:ext cx="8743950" cy="1474787"/>
          </a:xfrm>
          <a:prstGeom prst="rect">
            <a:avLst/>
          </a:prstGeom>
        </p:spPr>
        <p:txBody>
          <a:bodyPr anchor="b"/>
          <a:lstStyle>
            <a:lvl1pPr marL="0" indent="0" algn="ctr">
              <a:buNone/>
              <a:defRPr sz="4000" b="1">
                <a:solidFill>
                  <a:schemeClr val="accent1"/>
                </a:solidFill>
              </a:defRPr>
            </a:lvl1pPr>
          </a:lstStyle>
          <a:p>
            <a:pPr lvl="0"/>
            <a:r>
              <a:rPr lang="en-GB" dirty="0"/>
              <a:t>Click to edit Presentation Name</a:t>
            </a:r>
          </a:p>
        </p:txBody>
      </p:sp>
      <p:sp>
        <p:nvSpPr>
          <p:cNvPr id="9" name="Text Placeholder 5">
            <a:extLst>
              <a:ext uri="{FF2B5EF4-FFF2-40B4-BE49-F238E27FC236}">
                <a16:creationId xmlns:a16="http://schemas.microsoft.com/office/drawing/2014/main" id="{95EE8583-F26A-4F1A-A255-F3FD382BCA5F}"/>
              </a:ext>
            </a:extLst>
          </p:cNvPr>
          <p:cNvSpPr>
            <a:spLocks noGrp="1"/>
          </p:cNvSpPr>
          <p:nvPr>
            <p:ph type="body" sz="quarter" idx="17" hasCustomPrompt="1"/>
          </p:nvPr>
        </p:nvSpPr>
        <p:spPr>
          <a:xfrm>
            <a:off x="1690688" y="3090797"/>
            <a:ext cx="8743950" cy="737394"/>
          </a:xfrm>
          <a:prstGeom prst="rect">
            <a:avLst/>
          </a:prstGeom>
        </p:spPr>
        <p:txBody>
          <a:bodyPr anchor="t"/>
          <a:lstStyle>
            <a:lvl1pPr marL="0" indent="0" algn="ctr">
              <a:buNone/>
              <a:defRPr sz="3200" b="0">
                <a:solidFill>
                  <a:schemeClr val="bg1"/>
                </a:solidFill>
              </a:defRPr>
            </a:lvl1pPr>
          </a:lstStyle>
          <a:p>
            <a:pPr lvl="0"/>
            <a:r>
              <a:rPr lang="en-GB" dirty="0"/>
              <a:t>Click to edit subtitle</a:t>
            </a:r>
          </a:p>
        </p:txBody>
      </p:sp>
      <p:sp>
        <p:nvSpPr>
          <p:cNvPr id="10" name="Text Placeholder 5">
            <a:extLst>
              <a:ext uri="{FF2B5EF4-FFF2-40B4-BE49-F238E27FC236}">
                <a16:creationId xmlns:a16="http://schemas.microsoft.com/office/drawing/2014/main" id="{FC1F6830-0180-8F9E-6E67-7105331257A7}"/>
              </a:ext>
            </a:extLst>
          </p:cNvPr>
          <p:cNvSpPr>
            <a:spLocks noGrp="1"/>
          </p:cNvSpPr>
          <p:nvPr>
            <p:ph type="body" sz="quarter" idx="18" hasCustomPrompt="1"/>
          </p:nvPr>
        </p:nvSpPr>
        <p:spPr>
          <a:xfrm>
            <a:off x="1690688" y="4211952"/>
            <a:ext cx="8743950" cy="737394"/>
          </a:xfrm>
          <a:prstGeom prst="rect">
            <a:avLst/>
          </a:prstGeom>
        </p:spPr>
        <p:txBody>
          <a:bodyPr anchor="t"/>
          <a:lstStyle>
            <a:lvl1pPr marL="0" indent="0" algn="ctr">
              <a:buNone/>
              <a:defRPr sz="2400" b="0">
                <a:solidFill>
                  <a:schemeClr val="bg1"/>
                </a:solidFill>
              </a:defRPr>
            </a:lvl1pPr>
          </a:lstStyle>
          <a:p>
            <a:pPr lvl="0"/>
            <a:r>
              <a:rPr lang="en-GB" dirty="0"/>
              <a:t>Click to edit presenter name</a:t>
            </a:r>
          </a:p>
        </p:txBody>
      </p:sp>
    </p:spTree>
    <p:extLst>
      <p:ext uri="{BB962C8B-B14F-4D97-AF65-F5344CB8AC3E}">
        <p14:creationId xmlns:p14="http://schemas.microsoft.com/office/powerpoint/2010/main" val="2185889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Light image - 2 or 3 lines">
    <p:bg>
      <p:bgPr>
        <a:gradFill>
          <a:gsLst>
            <a:gs pos="50000">
              <a:srgbClr val="7188E9"/>
            </a:gs>
            <a:gs pos="85000">
              <a:srgbClr val="319AF0"/>
            </a:gs>
            <a:gs pos="15000">
              <a:schemeClr val="accent2"/>
            </a:gs>
          </a:gsLst>
          <a:lin ang="3600000" scaled="0"/>
        </a:gra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4F088819-8E12-3D66-06EA-27D2A22F0066}"/>
              </a:ext>
            </a:extLst>
          </p:cNvPr>
          <p:cNvSpPr/>
          <p:nvPr userDrawn="1"/>
        </p:nvSpPr>
        <p:spPr>
          <a:xfrm>
            <a:off x="-6804" y="0"/>
            <a:ext cx="12013925" cy="6858000"/>
          </a:xfrm>
          <a:prstGeom prst="rect">
            <a:avLst/>
          </a:prstGeom>
          <a:gradFill>
            <a:gsLst>
              <a:gs pos="50000">
                <a:srgbClr val="7188E9"/>
              </a:gs>
              <a:gs pos="85000">
                <a:srgbClr val="319AF0"/>
              </a:gs>
              <a:gs pos="15000">
                <a:schemeClr val="accent2"/>
              </a:gs>
            </a:gsLst>
            <a:lin ang="3600000" scaled="0"/>
          </a:gradFill>
          <a:ln>
            <a:noFill/>
          </a:ln>
        </p:spPr>
        <p:txBody>
          <a:bodyPr wrap="square" rtlCol="0" anchor="ctr">
            <a:noAutofit/>
          </a:bodyPr>
          <a:lstStyle/>
          <a:p>
            <a:pPr algn="l"/>
            <a:endParaRPr lang="en-NL">
              <a:solidFill>
                <a:schemeClr val="tx1"/>
              </a:solidFill>
            </a:endParaRPr>
          </a:p>
        </p:txBody>
      </p:sp>
      <p:sp>
        <p:nvSpPr>
          <p:cNvPr id="4" name="Text Placeholder 9">
            <a:extLst>
              <a:ext uri="{FF2B5EF4-FFF2-40B4-BE49-F238E27FC236}">
                <a16:creationId xmlns:a16="http://schemas.microsoft.com/office/drawing/2014/main" id="{727ADA16-810E-4756-F9FD-B28B2D16B91E}"/>
              </a:ext>
            </a:extLst>
          </p:cNvPr>
          <p:cNvSpPr>
            <a:spLocks noGrp="1"/>
          </p:cNvSpPr>
          <p:nvPr>
            <p:ph type="body" sz="quarter" idx="17" hasCustomPrompt="1"/>
          </p:nvPr>
        </p:nvSpPr>
        <p:spPr>
          <a:xfrm>
            <a:off x="3359150" y="3877820"/>
            <a:ext cx="5473700" cy="281703"/>
          </a:xfrm>
          <a:prstGeom prst="rect">
            <a:avLst/>
          </a:prstGeom>
        </p:spPr>
        <p:txBody>
          <a:bodyPr lIns="0" tIns="36000" rIns="0" bIns="0" anchor="t" anchorCtr="0">
            <a:noAutofit/>
          </a:bodyPr>
          <a:lstStyle>
            <a:lvl1pPr marL="0" indent="0" algn="ctr">
              <a:lnSpc>
                <a:spcPct val="85000"/>
              </a:lnSpc>
              <a:buNone/>
              <a:defRPr sz="2400">
                <a:solidFill>
                  <a:schemeClr val="bg1"/>
                </a:solidFill>
                <a:latin typeface="+mn-lt"/>
              </a:defRPr>
            </a:lvl1pPr>
          </a:lstStyle>
          <a:p>
            <a:pPr lvl="0"/>
            <a:r>
              <a:rPr lang="en-US" dirty="0"/>
              <a:t>Section break subtitle here</a:t>
            </a:r>
          </a:p>
        </p:txBody>
      </p:sp>
      <p:sp>
        <p:nvSpPr>
          <p:cNvPr id="5" name="Text Placeholder 9">
            <a:extLst>
              <a:ext uri="{FF2B5EF4-FFF2-40B4-BE49-F238E27FC236}">
                <a16:creationId xmlns:a16="http://schemas.microsoft.com/office/drawing/2014/main" id="{0C73479D-FCC5-E466-025F-FC70E9C8DDA5}"/>
              </a:ext>
            </a:extLst>
          </p:cNvPr>
          <p:cNvSpPr>
            <a:spLocks noGrp="1"/>
          </p:cNvSpPr>
          <p:nvPr>
            <p:ph type="body" sz="quarter" idx="16" hasCustomPrompt="1"/>
          </p:nvPr>
        </p:nvSpPr>
        <p:spPr>
          <a:xfrm>
            <a:off x="3085466" y="1934977"/>
            <a:ext cx="6021070" cy="1567891"/>
          </a:xfrm>
          <a:prstGeom prst="rect">
            <a:avLst/>
          </a:prstGeom>
        </p:spPr>
        <p:txBody>
          <a:bodyPr lIns="0" tIns="36000" rIns="0" bIns="0" anchor="b" anchorCtr="0">
            <a:noAutofit/>
          </a:bodyPr>
          <a:lstStyle>
            <a:lvl1pPr marL="0" indent="0" algn="ctr">
              <a:lnSpc>
                <a:spcPct val="85000"/>
              </a:lnSpc>
              <a:spcBef>
                <a:spcPts val="0"/>
              </a:spcBef>
              <a:buNone/>
              <a:defRPr sz="3600">
                <a:solidFill>
                  <a:schemeClr val="bg1"/>
                </a:solidFill>
                <a:latin typeface="+mj-lt"/>
              </a:defRPr>
            </a:lvl1pPr>
          </a:lstStyle>
          <a:p>
            <a:pPr lvl="0"/>
            <a:r>
              <a:rPr lang="en-US" dirty="0"/>
              <a:t>Click to add divider title</a:t>
            </a:r>
          </a:p>
        </p:txBody>
      </p:sp>
      <p:sp>
        <p:nvSpPr>
          <p:cNvPr id="7" name="Slide Number Placeholder 5">
            <a:extLst>
              <a:ext uri="{FF2B5EF4-FFF2-40B4-BE49-F238E27FC236}">
                <a16:creationId xmlns:a16="http://schemas.microsoft.com/office/drawing/2014/main" id="{E8908EB6-F82D-1AA5-35A5-6E5CF7A5AFA7}"/>
              </a:ext>
            </a:extLst>
          </p:cNvPr>
          <p:cNvSpPr>
            <a:spLocks noGrp="1"/>
          </p:cNvSpPr>
          <p:nvPr>
            <p:ph type="sldNum" sz="quarter" idx="4"/>
          </p:nvPr>
        </p:nvSpPr>
        <p:spPr>
          <a:xfrm>
            <a:off x="11571292" y="6415588"/>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a:t>
            </a:fld>
            <a:endParaRPr lang="en-GB"/>
          </a:p>
        </p:txBody>
      </p:sp>
      <p:grpSp>
        <p:nvGrpSpPr>
          <p:cNvPr id="32" name="Group 31">
            <a:extLst>
              <a:ext uri="{FF2B5EF4-FFF2-40B4-BE49-F238E27FC236}">
                <a16:creationId xmlns:a16="http://schemas.microsoft.com/office/drawing/2014/main" id="{A2BC8337-3219-A917-4959-59153751CFBE}"/>
              </a:ext>
            </a:extLst>
          </p:cNvPr>
          <p:cNvGrpSpPr/>
          <p:nvPr userDrawn="1"/>
        </p:nvGrpSpPr>
        <p:grpSpPr>
          <a:xfrm>
            <a:off x="368227" y="6247419"/>
            <a:ext cx="869854" cy="440815"/>
            <a:chOff x="5591148" y="347222"/>
            <a:chExt cx="1029067" cy="533386"/>
          </a:xfrm>
        </p:grpSpPr>
        <p:sp>
          <p:nvSpPr>
            <p:cNvPr id="33" name="Freeform 32">
              <a:extLst>
                <a:ext uri="{FF2B5EF4-FFF2-40B4-BE49-F238E27FC236}">
                  <a16:creationId xmlns:a16="http://schemas.microsoft.com/office/drawing/2014/main" id="{030511B3-A83B-1635-7018-696F07C5C313}"/>
                </a:ext>
              </a:extLst>
            </p:cNvPr>
            <p:cNvSpPr/>
            <p:nvPr userDrawn="1"/>
          </p:nvSpPr>
          <p:spPr>
            <a:xfrm>
              <a:off x="5597078" y="776572"/>
              <a:ext cx="61990" cy="101879"/>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rgbClr val="FFFFFF"/>
            </a:solidFill>
            <a:ln w="2684" cap="flat">
              <a:noFill/>
              <a:prstDash val="solid"/>
              <a:miter/>
            </a:ln>
          </p:spPr>
          <p:txBody>
            <a:bodyPr rtlCol="0" anchor="ctr"/>
            <a:lstStyle/>
            <a:p>
              <a:endParaRPr lang="en-US" dirty="0"/>
            </a:p>
          </p:txBody>
        </p:sp>
        <p:sp>
          <p:nvSpPr>
            <p:cNvPr id="34" name="Freeform 33">
              <a:extLst>
                <a:ext uri="{FF2B5EF4-FFF2-40B4-BE49-F238E27FC236}">
                  <a16:creationId xmlns:a16="http://schemas.microsoft.com/office/drawing/2014/main" id="{85AA9476-0A14-C3D7-079A-62A0DD38974A}"/>
                </a:ext>
              </a:extLst>
            </p:cNvPr>
            <p:cNvSpPr/>
            <p:nvPr userDrawn="1"/>
          </p:nvSpPr>
          <p:spPr>
            <a:xfrm>
              <a:off x="5665537" y="812419"/>
              <a:ext cx="52557" cy="67650"/>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rgbClr val="FFFFFF"/>
            </a:solidFill>
            <a:ln w="2684" cap="flat">
              <a:noFill/>
              <a:prstDash val="solid"/>
              <a:miter/>
            </a:ln>
          </p:spPr>
          <p:txBody>
            <a:bodyPr rtlCol="0" anchor="ctr"/>
            <a:lstStyle/>
            <a:p>
              <a:endParaRPr lang="en-US" dirty="0"/>
            </a:p>
          </p:txBody>
        </p:sp>
        <p:sp>
          <p:nvSpPr>
            <p:cNvPr id="35" name="Freeform 34">
              <a:extLst>
                <a:ext uri="{FF2B5EF4-FFF2-40B4-BE49-F238E27FC236}">
                  <a16:creationId xmlns:a16="http://schemas.microsoft.com/office/drawing/2014/main" id="{D163A2D7-1365-9777-0E34-121CAE1C97AA}"/>
                </a:ext>
              </a:extLst>
            </p:cNvPr>
            <p:cNvSpPr/>
            <p:nvPr userDrawn="1"/>
          </p:nvSpPr>
          <p:spPr>
            <a:xfrm>
              <a:off x="5738308" y="813227"/>
              <a:ext cx="32612" cy="65224"/>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rgbClr val="FFFFFF"/>
            </a:solidFill>
            <a:ln w="2684" cap="flat">
              <a:noFill/>
              <a:prstDash val="solid"/>
              <a:miter/>
            </a:ln>
          </p:spPr>
          <p:txBody>
            <a:bodyPr rtlCol="0" anchor="ctr"/>
            <a:lstStyle/>
            <a:p>
              <a:endParaRPr lang="en-US" dirty="0"/>
            </a:p>
          </p:txBody>
        </p:sp>
        <p:sp>
          <p:nvSpPr>
            <p:cNvPr id="36" name="Freeform 35">
              <a:extLst>
                <a:ext uri="{FF2B5EF4-FFF2-40B4-BE49-F238E27FC236}">
                  <a16:creationId xmlns:a16="http://schemas.microsoft.com/office/drawing/2014/main" id="{76AE48A8-556E-779C-01BE-B9026EE73F72}"/>
                </a:ext>
              </a:extLst>
            </p:cNvPr>
            <p:cNvSpPr/>
            <p:nvPr userDrawn="1"/>
          </p:nvSpPr>
          <p:spPr>
            <a:xfrm>
              <a:off x="5776581" y="786814"/>
              <a:ext cx="35846" cy="91637"/>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rgbClr val="FFFFFF"/>
            </a:solidFill>
            <a:ln w="2684" cap="flat">
              <a:noFill/>
              <a:prstDash val="solid"/>
              <a:miter/>
            </a:ln>
          </p:spPr>
          <p:txBody>
            <a:bodyPr rtlCol="0" anchor="ctr"/>
            <a:lstStyle/>
            <a:p>
              <a:endParaRPr lang="en-US" dirty="0"/>
            </a:p>
          </p:txBody>
        </p:sp>
        <p:sp>
          <p:nvSpPr>
            <p:cNvPr id="37" name="Freeform 36">
              <a:extLst>
                <a:ext uri="{FF2B5EF4-FFF2-40B4-BE49-F238E27FC236}">
                  <a16:creationId xmlns:a16="http://schemas.microsoft.com/office/drawing/2014/main" id="{CA0CC60E-001E-29FA-57D5-11E7E04C420E}"/>
                </a:ext>
              </a:extLst>
            </p:cNvPr>
            <p:cNvSpPr/>
            <p:nvPr userDrawn="1"/>
          </p:nvSpPr>
          <p:spPr>
            <a:xfrm>
              <a:off x="5850430" y="812419"/>
              <a:ext cx="66572" cy="67650"/>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rgbClr val="FFFFFF"/>
            </a:solidFill>
            <a:ln w="2684" cap="flat">
              <a:noFill/>
              <a:prstDash val="solid"/>
              <a:miter/>
            </a:ln>
          </p:spPr>
          <p:txBody>
            <a:bodyPr rtlCol="0" anchor="ctr"/>
            <a:lstStyle/>
            <a:p>
              <a:endParaRPr lang="en-US" dirty="0"/>
            </a:p>
          </p:txBody>
        </p:sp>
        <p:sp>
          <p:nvSpPr>
            <p:cNvPr id="38" name="Freeform 37">
              <a:extLst>
                <a:ext uri="{FF2B5EF4-FFF2-40B4-BE49-F238E27FC236}">
                  <a16:creationId xmlns:a16="http://schemas.microsoft.com/office/drawing/2014/main" id="{4D405FC7-7811-37F1-78C6-477E9CFDA8E1}"/>
                </a:ext>
              </a:extLst>
            </p:cNvPr>
            <p:cNvSpPr/>
            <p:nvPr userDrawn="1"/>
          </p:nvSpPr>
          <p:spPr>
            <a:xfrm>
              <a:off x="5925358" y="775764"/>
              <a:ext cx="34499" cy="102418"/>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rgbClr val="FFFFFF"/>
            </a:solidFill>
            <a:ln w="2684" cap="flat">
              <a:noFill/>
              <a:prstDash val="solid"/>
              <a:miter/>
            </a:ln>
          </p:spPr>
          <p:txBody>
            <a:bodyPr rtlCol="0" anchor="ctr"/>
            <a:lstStyle/>
            <a:p>
              <a:endParaRPr lang="en-US" dirty="0"/>
            </a:p>
          </p:txBody>
        </p:sp>
        <p:sp>
          <p:nvSpPr>
            <p:cNvPr id="39" name="Freeform 38">
              <a:extLst>
                <a:ext uri="{FF2B5EF4-FFF2-40B4-BE49-F238E27FC236}">
                  <a16:creationId xmlns:a16="http://schemas.microsoft.com/office/drawing/2014/main" id="{5CB3E010-B985-EC8F-517D-363C41C1E04C}"/>
                </a:ext>
              </a:extLst>
            </p:cNvPr>
            <p:cNvSpPr/>
            <p:nvPr userDrawn="1"/>
          </p:nvSpPr>
          <p:spPr>
            <a:xfrm>
              <a:off x="5994086" y="774416"/>
              <a:ext cx="102958" cy="105653"/>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rgbClr val="FFFFFF"/>
            </a:solidFill>
            <a:ln w="2684" cap="flat">
              <a:noFill/>
              <a:prstDash val="solid"/>
              <a:miter/>
            </a:ln>
          </p:spPr>
          <p:txBody>
            <a:bodyPr rtlCol="0" anchor="ctr"/>
            <a:lstStyle/>
            <a:p>
              <a:endParaRPr lang="en-US" dirty="0"/>
            </a:p>
          </p:txBody>
        </p:sp>
        <p:sp>
          <p:nvSpPr>
            <p:cNvPr id="40" name="Freeform 39">
              <a:extLst>
                <a:ext uri="{FF2B5EF4-FFF2-40B4-BE49-F238E27FC236}">
                  <a16:creationId xmlns:a16="http://schemas.microsoft.com/office/drawing/2014/main" id="{C04CBF63-A751-7EDB-96C3-60E792FB5FF1}"/>
                </a:ext>
              </a:extLst>
            </p:cNvPr>
            <p:cNvSpPr/>
            <p:nvPr userDrawn="1"/>
          </p:nvSpPr>
          <p:spPr>
            <a:xfrm>
              <a:off x="6108364" y="776572"/>
              <a:ext cx="18866" cy="101879"/>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rgbClr val="FFFFFF"/>
            </a:solidFill>
            <a:ln w="2684" cap="flat">
              <a:noFill/>
              <a:prstDash val="solid"/>
              <a:miter/>
            </a:ln>
          </p:spPr>
          <p:txBody>
            <a:bodyPr rtlCol="0" anchor="ctr"/>
            <a:lstStyle/>
            <a:p>
              <a:endParaRPr lang="en-US" dirty="0"/>
            </a:p>
          </p:txBody>
        </p:sp>
        <p:sp>
          <p:nvSpPr>
            <p:cNvPr id="41" name="Freeform 40">
              <a:extLst>
                <a:ext uri="{FF2B5EF4-FFF2-40B4-BE49-F238E27FC236}">
                  <a16:creationId xmlns:a16="http://schemas.microsoft.com/office/drawing/2014/main" id="{C8EEF82C-108A-3BDC-2C6A-5A05E91556E7}"/>
                </a:ext>
              </a:extLst>
            </p:cNvPr>
            <p:cNvSpPr/>
            <p:nvPr userDrawn="1"/>
          </p:nvSpPr>
          <p:spPr>
            <a:xfrm>
              <a:off x="6138551" y="80999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FFFFFF"/>
            </a:solidFill>
            <a:ln w="2684" cap="flat">
              <a:noFill/>
              <a:prstDash val="solid"/>
              <a:miter/>
            </a:ln>
          </p:spPr>
          <p:txBody>
            <a:bodyPr rtlCol="0" anchor="ctr"/>
            <a:lstStyle/>
            <a:p>
              <a:endParaRPr lang="en-US" dirty="0"/>
            </a:p>
          </p:txBody>
        </p:sp>
        <p:sp>
          <p:nvSpPr>
            <p:cNvPr id="42" name="Freeform 41">
              <a:extLst>
                <a:ext uri="{FF2B5EF4-FFF2-40B4-BE49-F238E27FC236}">
                  <a16:creationId xmlns:a16="http://schemas.microsoft.com/office/drawing/2014/main" id="{FBCC57BB-3AE7-254F-9141-BEA3ECBB34A0}"/>
                </a:ext>
              </a:extLst>
            </p:cNvPr>
            <p:cNvSpPr/>
            <p:nvPr userDrawn="1"/>
          </p:nvSpPr>
          <p:spPr>
            <a:xfrm>
              <a:off x="6215096" y="810532"/>
              <a:ext cx="40967" cy="67919"/>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rgbClr val="FFFFFF"/>
            </a:solidFill>
            <a:ln w="2684" cap="flat">
              <a:noFill/>
              <a:prstDash val="solid"/>
              <a:miter/>
            </a:ln>
          </p:spPr>
          <p:txBody>
            <a:bodyPr rtlCol="0" anchor="ctr"/>
            <a:lstStyle/>
            <a:p>
              <a:endParaRPr lang="en-US" dirty="0"/>
            </a:p>
          </p:txBody>
        </p:sp>
        <p:sp>
          <p:nvSpPr>
            <p:cNvPr id="43" name="Freeform 42">
              <a:extLst>
                <a:ext uri="{FF2B5EF4-FFF2-40B4-BE49-F238E27FC236}">
                  <a16:creationId xmlns:a16="http://schemas.microsoft.com/office/drawing/2014/main" id="{0DD18FCD-0A2A-A6A7-C8A6-03E40E5DDCD4}"/>
                </a:ext>
              </a:extLst>
            </p:cNvPr>
            <p:cNvSpPr/>
            <p:nvPr userDrawn="1"/>
          </p:nvSpPr>
          <p:spPr>
            <a:xfrm>
              <a:off x="6261184" y="776572"/>
              <a:ext cx="30186" cy="101879"/>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rgbClr val="FFFFFF"/>
            </a:solidFill>
            <a:ln w="2684" cap="flat">
              <a:noFill/>
              <a:prstDash val="solid"/>
              <a:miter/>
            </a:ln>
          </p:spPr>
          <p:txBody>
            <a:bodyPr rtlCol="0" anchor="ctr"/>
            <a:lstStyle/>
            <a:p>
              <a:endParaRPr lang="en-US" dirty="0"/>
            </a:p>
          </p:txBody>
        </p:sp>
        <p:sp>
          <p:nvSpPr>
            <p:cNvPr id="44" name="Freeform 43">
              <a:extLst>
                <a:ext uri="{FF2B5EF4-FFF2-40B4-BE49-F238E27FC236}">
                  <a16:creationId xmlns:a16="http://schemas.microsoft.com/office/drawing/2014/main" id="{7F7FAC08-B93B-F6D9-B3D8-C4C988E7C96E}"/>
                </a:ext>
              </a:extLst>
            </p:cNvPr>
            <p:cNvSpPr/>
            <p:nvPr userDrawn="1"/>
          </p:nvSpPr>
          <p:spPr>
            <a:xfrm>
              <a:off x="6299456" y="811610"/>
              <a:ext cx="69806" cy="66841"/>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rgbClr val="FFFFFF"/>
            </a:solidFill>
            <a:ln w="2684" cap="flat">
              <a:noFill/>
              <a:prstDash val="solid"/>
              <a:miter/>
            </a:ln>
          </p:spPr>
          <p:txBody>
            <a:bodyPr rtlCol="0" anchor="ctr"/>
            <a:lstStyle/>
            <a:p>
              <a:endParaRPr lang="en-US" dirty="0"/>
            </a:p>
          </p:txBody>
        </p:sp>
        <p:sp>
          <p:nvSpPr>
            <p:cNvPr id="45" name="Freeform 44">
              <a:extLst>
                <a:ext uri="{FF2B5EF4-FFF2-40B4-BE49-F238E27FC236}">
                  <a16:creationId xmlns:a16="http://schemas.microsoft.com/office/drawing/2014/main" id="{370325A0-2BDF-EECA-1666-72B367AA6FA4}"/>
                </a:ext>
              </a:extLst>
            </p:cNvPr>
            <p:cNvSpPr/>
            <p:nvPr userDrawn="1"/>
          </p:nvSpPr>
          <p:spPr>
            <a:xfrm>
              <a:off x="6372497" y="80999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FFFFFF"/>
            </a:solidFill>
            <a:ln w="2684" cap="flat">
              <a:noFill/>
              <a:prstDash val="solid"/>
              <a:miter/>
            </a:ln>
          </p:spPr>
          <p:txBody>
            <a:bodyPr rtlCol="0" anchor="ctr"/>
            <a:lstStyle/>
            <a:p>
              <a:endParaRPr lang="en-US" dirty="0"/>
            </a:p>
          </p:txBody>
        </p:sp>
        <p:sp>
          <p:nvSpPr>
            <p:cNvPr id="46" name="Freeform 45">
              <a:extLst>
                <a:ext uri="{FF2B5EF4-FFF2-40B4-BE49-F238E27FC236}">
                  <a16:creationId xmlns:a16="http://schemas.microsoft.com/office/drawing/2014/main" id="{06E0178F-12FF-680B-06A0-1EF6D3D5AC70}"/>
                </a:ext>
              </a:extLst>
            </p:cNvPr>
            <p:cNvSpPr/>
            <p:nvPr userDrawn="1"/>
          </p:nvSpPr>
          <p:spPr>
            <a:xfrm>
              <a:off x="6443113" y="786005"/>
              <a:ext cx="44471" cy="92985"/>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rgbClr val="FFFFFF"/>
            </a:solidFill>
            <a:ln w="2684" cap="flat">
              <a:noFill/>
              <a:prstDash val="solid"/>
              <a:miter/>
            </a:ln>
          </p:spPr>
          <p:txBody>
            <a:bodyPr rtlCol="0" anchor="ctr"/>
            <a:lstStyle/>
            <a:p>
              <a:endParaRPr lang="en-US" dirty="0"/>
            </a:p>
          </p:txBody>
        </p:sp>
        <p:sp>
          <p:nvSpPr>
            <p:cNvPr id="47" name="Freeform 46">
              <a:extLst>
                <a:ext uri="{FF2B5EF4-FFF2-40B4-BE49-F238E27FC236}">
                  <a16:creationId xmlns:a16="http://schemas.microsoft.com/office/drawing/2014/main" id="{7125DE89-F373-5A26-1A2E-1D35C6B61C62}"/>
                </a:ext>
              </a:extLst>
            </p:cNvPr>
            <p:cNvSpPr/>
            <p:nvPr userDrawn="1"/>
          </p:nvSpPr>
          <p:spPr>
            <a:xfrm>
              <a:off x="6496209" y="810532"/>
              <a:ext cx="69806" cy="70076"/>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rgbClr val="FFFFFF"/>
            </a:solidFill>
            <a:ln w="2684" cap="flat">
              <a:noFill/>
              <a:prstDash val="solid"/>
              <a:miter/>
            </a:ln>
          </p:spPr>
          <p:txBody>
            <a:bodyPr rtlCol="0" anchor="ctr"/>
            <a:lstStyle/>
            <a:p>
              <a:endParaRPr lang="en-US" dirty="0"/>
            </a:p>
          </p:txBody>
        </p:sp>
        <p:sp>
          <p:nvSpPr>
            <p:cNvPr id="48" name="Freeform 47">
              <a:extLst>
                <a:ext uri="{FF2B5EF4-FFF2-40B4-BE49-F238E27FC236}">
                  <a16:creationId xmlns:a16="http://schemas.microsoft.com/office/drawing/2014/main" id="{1D9FDA12-BD1C-E11C-DBE1-FC0C6B0F5951}"/>
                </a:ext>
              </a:extLst>
            </p:cNvPr>
            <p:cNvSpPr/>
            <p:nvPr userDrawn="1"/>
          </p:nvSpPr>
          <p:spPr>
            <a:xfrm>
              <a:off x="6586769" y="637325"/>
              <a:ext cx="33446" cy="35384"/>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rgbClr val="FFFFFF"/>
            </a:solidFill>
            <a:ln w="2684" cap="flat">
              <a:noFill/>
              <a:prstDash val="solid"/>
              <a:miter/>
            </a:ln>
          </p:spPr>
          <p:txBody>
            <a:bodyPr rtlCol="0" anchor="ctr"/>
            <a:lstStyle/>
            <a:p>
              <a:endParaRPr lang="en-US" dirty="0"/>
            </a:p>
          </p:txBody>
        </p:sp>
        <p:sp>
          <p:nvSpPr>
            <p:cNvPr id="49" name="Freeform 48">
              <a:extLst>
                <a:ext uri="{FF2B5EF4-FFF2-40B4-BE49-F238E27FC236}">
                  <a16:creationId xmlns:a16="http://schemas.microsoft.com/office/drawing/2014/main" id="{FB04BD6D-76E4-BF44-1385-9504AE55313E}"/>
                </a:ext>
              </a:extLst>
            </p:cNvPr>
            <p:cNvSpPr/>
            <p:nvPr userDrawn="1"/>
          </p:nvSpPr>
          <p:spPr>
            <a:xfrm>
              <a:off x="6057938" y="347222"/>
              <a:ext cx="389495" cy="134503"/>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rgbClr val="FFFFFF"/>
            </a:solidFill>
            <a:ln w="2684" cap="flat">
              <a:noFill/>
              <a:prstDash val="solid"/>
              <a:miter/>
            </a:ln>
          </p:spPr>
          <p:txBody>
            <a:bodyPr rtlCol="0" anchor="ctr"/>
            <a:lstStyle/>
            <a:p>
              <a:endParaRPr lang="en-US" dirty="0"/>
            </a:p>
          </p:txBody>
        </p:sp>
        <p:sp>
          <p:nvSpPr>
            <p:cNvPr id="50" name="Freeform 49">
              <a:extLst>
                <a:ext uri="{FF2B5EF4-FFF2-40B4-BE49-F238E27FC236}">
                  <a16:creationId xmlns:a16="http://schemas.microsoft.com/office/drawing/2014/main" id="{E4C4D88A-94EE-9906-1BF8-5840636529DD}"/>
                </a:ext>
              </a:extLst>
            </p:cNvPr>
            <p:cNvSpPr/>
            <p:nvPr userDrawn="1"/>
          </p:nvSpPr>
          <p:spPr>
            <a:xfrm>
              <a:off x="5591148" y="465540"/>
              <a:ext cx="122094" cy="208613"/>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rgbClr val="FFFFFF"/>
            </a:solidFill>
            <a:ln w="2684" cap="flat">
              <a:noFill/>
              <a:prstDash val="solid"/>
              <a:miter/>
            </a:ln>
          </p:spPr>
          <p:txBody>
            <a:bodyPr rtlCol="0" anchor="ctr"/>
            <a:lstStyle/>
            <a:p>
              <a:endParaRPr lang="en-US" dirty="0"/>
            </a:p>
          </p:txBody>
        </p:sp>
        <p:sp>
          <p:nvSpPr>
            <p:cNvPr id="51" name="Freeform 50">
              <a:extLst>
                <a:ext uri="{FF2B5EF4-FFF2-40B4-BE49-F238E27FC236}">
                  <a16:creationId xmlns:a16="http://schemas.microsoft.com/office/drawing/2014/main" id="{8A3FE4E6-B367-F309-3FC4-3474C5260237}"/>
                </a:ext>
              </a:extLst>
            </p:cNvPr>
            <p:cNvSpPr/>
            <p:nvPr userDrawn="1"/>
          </p:nvSpPr>
          <p:spPr>
            <a:xfrm>
              <a:off x="5732648" y="510283"/>
              <a:ext cx="159288" cy="163331"/>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rgbClr val="FFFFFF"/>
            </a:solidFill>
            <a:ln w="2684" cap="flat">
              <a:noFill/>
              <a:prstDash val="solid"/>
              <a:miter/>
            </a:ln>
          </p:spPr>
          <p:txBody>
            <a:bodyPr rtlCol="0" anchor="ctr"/>
            <a:lstStyle/>
            <a:p>
              <a:endParaRPr lang="en-US" dirty="0"/>
            </a:p>
          </p:txBody>
        </p:sp>
        <p:sp>
          <p:nvSpPr>
            <p:cNvPr id="52" name="Freeform 51">
              <a:extLst>
                <a:ext uri="{FF2B5EF4-FFF2-40B4-BE49-F238E27FC236}">
                  <a16:creationId xmlns:a16="http://schemas.microsoft.com/office/drawing/2014/main" id="{ABF654CF-8B1E-B1C6-90D2-8834CDD5CC61}"/>
                </a:ext>
              </a:extLst>
            </p:cNvPr>
            <p:cNvSpPr/>
            <p:nvPr userDrawn="1"/>
          </p:nvSpPr>
          <p:spPr>
            <a:xfrm>
              <a:off x="5915924" y="465273"/>
              <a:ext cx="121555" cy="208610"/>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rgbClr val="FFFFFF"/>
            </a:solidFill>
            <a:ln w="2684" cap="flat">
              <a:noFill/>
              <a:prstDash val="solid"/>
              <a:miter/>
            </a:ln>
          </p:spPr>
          <p:txBody>
            <a:bodyPr rtlCol="0" anchor="ctr"/>
            <a:lstStyle/>
            <a:p>
              <a:endParaRPr lang="en-US" dirty="0"/>
            </a:p>
          </p:txBody>
        </p:sp>
        <p:sp>
          <p:nvSpPr>
            <p:cNvPr id="53" name="Freeform 52">
              <a:extLst>
                <a:ext uri="{FF2B5EF4-FFF2-40B4-BE49-F238E27FC236}">
                  <a16:creationId xmlns:a16="http://schemas.microsoft.com/office/drawing/2014/main" id="{F3075DE4-DE87-8921-9C70-DA99FCC3904F}"/>
                </a:ext>
              </a:extLst>
            </p:cNvPr>
            <p:cNvSpPr/>
            <p:nvPr userDrawn="1"/>
          </p:nvSpPr>
          <p:spPr>
            <a:xfrm>
              <a:off x="6062276" y="51028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FFFFFF"/>
            </a:solidFill>
            <a:ln w="2684" cap="flat">
              <a:noFill/>
              <a:prstDash val="solid"/>
              <a:miter/>
            </a:ln>
          </p:spPr>
          <p:txBody>
            <a:bodyPr rtlCol="0" anchor="ctr"/>
            <a:lstStyle/>
            <a:p>
              <a:endParaRPr lang="en-US" dirty="0"/>
            </a:p>
          </p:txBody>
        </p:sp>
        <p:sp>
          <p:nvSpPr>
            <p:cNvPr id="54" name="Freeform 53">
              <a:extLst>
                <a:ext uri="{FF2B5EF4-FFF2-40B4-BE49-F238E27FC236}">
                  <a16:creationId xmlns:a16="http://schemas.microsoft.com/office/drawing/2014/main" id="{C16F04CC-2334-DE44-2B10-6CD73502E5BC}"/>
                </a:ext>
              </a:extLst>
            </p:cNvPr>
            <p:cNvSpPr/>
            <p:nvPr userDrawn="1"/>
          </p:nvSpPr>
          <p:spPr>
            <a:xfrm>
              <a:off x="6134508" y="463656"/>
              <a:ext cx="135570" cy="212923"/>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rgbClr val="FFFFFF"/>
            </a:solidFill>
            <a:ln w="2684" cap="flat">
              <a:noFill/>
              <a:prstDash val="solid"/>
              <a:miter/>
            </a:ln>
          </p:spPr>
          <p:txBody>
            <a:bodyPr rtlCol="0" anchor="ctr"/>
            <a:lstStyle/>
            <a:p>
              <a:endParaRPr lang="en-US" dirty="0"/>
            </a:p>
          </p:txBody>
        </p:sp>
        <p:sp>
          <p:nvSpPr>
            <p:cNvPr id="55" name="Freeform 54">
              <a:extLst>
                <a:ext uri="{FF2B5EF4-FFF2-40B4-BE49-F238E27FC236}">
                  <a16:creationId xmlns:a16="http://schemas.microsoft.com/office/drawing/2014/main" id="{004CE3FD-5855-48BD-2B8F-A3AE6FE63D9C}"/>
                </a:ext>
              </a:extLst>
            </p:cNvPr>
            <p:cNvSpPr/>
            <p:nvPr userDrawn="1"/>
          </p:nvSpPr>
          <p:spPr>
            <a:xfrm>
              <a:off x="6298917" y="507039"/>
              <a:ext cx="84899" cy="166575"/>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rgbClr val="FFFFFF"/>
            </a:solidFill>
            <a:ln w="2684" cap="flat">
              <a:noFill/>
              <a:prstDash val="solid"/>
              <a:miter/>
            </a:ln>
          </p:spPr>
          <p:txBody>
            <a:bodyPr rtlCol="0" anchor="ctr"/>
            <a:lstStyle/>
            <a:p>
              <a:endParaRPr lang="en-US" dirty="0"/>
            </a:p>
          </p:txBody>
        </p:sp>
        <p:sp>
          <p:nvSpPr>
            <p:cNvPr id="56" name="Freeform 55">
              <a:extLst>
                <a:ext uri="{FF2B5EF4-FFF2-40B4-BE49-F238E27FC236}">
                  <a16:creationId xmlns:a16="http://schemas.microsoft.com/office/drawing/2014/main" id="{B4105C55-2F4B-7EED-2F74-48394AD62E5A}"/>
                </a:ext>
              </a:extLst>
            </p:cNvPr>
            <p:cNvSpPr/>
            <p:nvPr userDrawn="1"/>
          </p:nvSpPr>
          <p:spPr>
            <a:xfrm>
              <a:off x="6406457" y="51028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FFFFFF"/>
            </a:solidFill>
            <a:ln w="2684" cap="flat">
              <a:noFill/>
              <a:prstDash val="solid"/>
              <a:miter/>
            </a:ln>
          </p:spPr>
          <p:txBody>
            <a:bodyPr rtlCol="0" anchor="ctr"/>
            <a:lstStyle/>
            <a:p>
              <a:endParaRPr lang="en-US" dirty="0"/>
            </a:p>
          </p:txBody>
        </p:sp>
        <p:sp>
          <p:nvSpPr>
            <p:cNvPr id="57" name="Freeform 56">
              <a:extLst>
                <a:ext uri="{FF2B5EF4-FFF2-40B4-BE49-F238E27FC236}">
                  <a16:creationId xmlns:a16="http://schemas.microsoft.com/office/drawing/2014/main" id="{3D30CAE9-0211-6D4D-A126-C68FE6DD9506}"/>
                </a:ext>
              </a:extLst>
            </p:cNvPr>
            <p:cNvSpPr/>
            <p:nvPr userDrawn="1"/>
          </p:nvSpPr>
          <p:spPr>
            <a:xfrm>
              <a:off x="6472221" y="507271"/>
              <a:ext cx="113469" cy="169086"/>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rgbClr val="FFFFFF"/>
            </a:solidFill>
            <a:ln w="2684"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1010270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Light Image - 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3AC3DB9-3367-3817-405F-9ADBE1E4C46A}"/>
              </a:ext>
            </a:extLst>
          </p:cNvPr>
          <p:cNvSpPr/>
          <p:nvPr userDrawn="1"/>
        </p:nvSpPr>
        <p:spPr>
          <a:xfrm rot="10800000">
            <a:off x="1588" y="0"/>
            <a:ext cx="4151311" cy="6858000"/>
          </a:xfrm>
          <a:prstGeom prst="rect">
            <a:avLst/>
          </a:prstGeom>
          <a:gradFill>
            <a:gsLst>
              <a:gs pos="50000">
                <a:srgbClr val="7188E9"/>
              </a:gs>
              <a:gs pos="85000">
                <a:srgbClr val="319A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2FF23611-CC11-70BF-C22A-51A54C40E7AA}"/>
              </a:ext>
            </a:extLst>
          </p:cNvPr>
          <p:cNvSpPr/>
          <p:nvPr userDrawn="1"/>
        </p:nvSpPr>
        <p:spPr>
          <a:xfrm>
            <a:off x="10848975" y="6308725"/>
            <a:ext cx="1343025" cy="54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a:extLst>
              <a:ext uri="{FF2B5EF4-FFF2-40B4-BE49-F238E27FC236}">
                <a16:creationId xmlns:a16="http://schemas.microsoft.com/office/drawing/2014/main" id="{4B405042-B232-80FE-AC4C-19F227A420A5}"/>
              </a:ext>
            </a:extLst>
          </p:cNvPr>
          <p:cNvSpPr txBox="1"/>
          <p:nvPr userDrawn="1"/>
        </p:nvSpPr>
        <p:spPr>
          <a:xfrm>
            <a:off x="1612900" y="-558800"/>
            <a:ext cx="0" cy="0"/>
          </a:xfrm>
          <a:prstGeom prst="rect">
            <a:avLst/>
          </a:prstGeom>
          <a:solidFill>
            <a:schemeClr val="bg1"/>
          </a:solidFill>
          <a:ln>
            <a:solidFill>
              <a:schemeClr val="accent2"/>
            </a:solidFill>
          </a:ln>
        </p:spPr>
        <p:txBody>
          <a:bodyPr wrap="none" rtlCol="0">
            <a:noAutofit/>
          </a:bodyPr>
          <a:lstStyle/>
          <a:p>
            <a:pPr algn="l"/>
            <a:endParaRPr lang="en-NL" err="1"/>
          </a:p>
        </p:txBody>
      </p:sp>
      <p:grpSp>
        <p:nvGrpSpPr>
          <p:cNvPr id="36" name="Group 35">
            <a:extLst>
              <a:ext uri="{FF2B5EF4-FFF2-40B4-BE49-F238E27FC236}">
                <a16:creationId xmlns:a16="http://schemas.microsoft.com/office/drawing/2014/main" id="{B2F0399E-E9F3-B28E-19A2-6901683D2CDC}"/>
              </a:ext>
            </a:extLst>
          </p:cNvPr>
          <p:cNvGrpSpPr/>
          <p:nvPr userDrawn="1"/>
        </p:nvGrpSpPr>
        <p:grpSpPr>
          <a:xfrm>
            <a:off x="353572" y="6014523"/>
            <a:ext cx="1029067" cy="533386"/>
            <a:chOff x="5591148" y="347222"/>
            <a:chExt cx="1029067" cy="533386"/>
          </a:xfrm>
        </p:grpSpPr>
        <p:sp>
          <p:nvSpPr>
            <p:cNvPr id="37" name="Freeform 36">
              <a:extLst>
                <a:ext uri="{FF2B5EF4-FFF2-40B4-BE49-F238E27FC236}">
                  <a16:creationId xmlns:a16="http://schemas.microsoft.com/office/drawing/2014/main" id="{1F7726B4-AC77-1562-BD49-4CE9CB7CCB15}"/>
                </a:ext>
              </a:extLst>
            </p:cNvPr>
            <p:cNvSpPr/>
            <p:nvPr userDrawn="1"/>
          </p:nvSpPr>
          <p:spPr>
            <a:xfrm>
              <a:off x="5597078" y="776572"/>
              <a:ext cx="61990" cy="101879"/>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rgbClr val="FFFFFF"/>
            </a:solidFill>
            <a:ln w="2684" cap="flat">
              <a:noFill/>
              <a:prstDash val="solid"/>
              <a:miter/>
            </a:ln>
          </p:spPr>
          <p:txBody>
            <a:bodyPr rtlCol="0" anchor="ctr"/>
            <a:lstStyle/>
            <a:p>
              <a:endParaRPr lang="en-US" dirty="0"/>
            </a:p>
          </p:txBody>
        </p:sp>
        <p:sp>
          <p:nvSpPr>
            <p:cNvPr id="38" name="Freeform 37">
              <a:extLst>
                <a:ext uri="{FF2B5EF4-FFF2-40B4-BE49-F238E27FC236}">
                  <a16:creationId xmlns:a16="http://schemas.microsoft.com/office/drawing/2014/main" id="{A028D5C9-683B-EDA2-5C79-13E7B72B64F3}"/>
                </a:ext>
              </a:extLst>
            </p:cNvPr>
            <p:cNvSpPr/>
            <p:nvPr userDrawn="1"/>
          </p:nvSpPr>
          <p:spPr>
            <a:xfrm>
              <a:off x="5665537" y="812419"/>
              <a:ext cx="52557" cy="67650"/>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rgbClr val="FFFFFF"/>
            </a:solidFill>
            <a:ln w="2684" cap="flat">
              <a:noFill/>
              <a:prstDash val="solid"/>
              <a:miter/>
            </a:ln>
          </p:spPr>
          <p:txBody>
            <a:bodyPr rtlCol="0" anchor="ctr"/>
            <a:lstStyle/>
            <a:p>
              <a:endParaRPr lang="en-US" dirty="0"/>
            </a:p>
          </p:txBody>
        </p:sp>
        <p:sp>
          <p:nvSpPr>
            <p:cNvPr id="39" name="Freeform 38">
              <a:extLst>
                <a:ext uri="{FF2B5EF4-FFF2-40B4-BE49-F238E27FC236}">
                  <a16:creationId xmlns:a16="http://schemas.microsoft.com/office/drawing/2014/main" id="{64DC7596-2CBA-11B1-0690-865DE32C6ED8}"/>
                </a:ext>
              </a:extLst>
            </p:cNvPr>
            <p:cNvSpPr/>
            <p:nvPr userDrawn="1"/>
          </p:nvSpPr>
          <p:spPr>
            <a:xfrm>
              <a:off x="5738308" y="813227"/>
              <a:ext cx="32612" cy="65224"/>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rgbClr val="FFFFFF"/>
            </a:solidFill>
            <a:ln w="2684" cap="flat">
              <a:noFill/>
              <a:prstDash val="solid"/>
              <a:miter/>
            </a:ln>
          </p:spPr>
          <p:txBody>
            <a:bodyPr rtlCol="0" anchor="ctr"/>
            <a:lstStyle/>
            <a:p>
              <a:endParaRPr lang="en-US" dirty="0"/>
            </a:p>
          </p:txBody>
        </p:sp>
        <p:sp>
          <p:nvSpPr>
            <p:cNvPr id="40" name="Freeform 39">
              <a:extLst>
                <a:ext uri="{FF2B5EF4-FFF2-40B4-BE49-F238E27FC236}">
                  <a16:creationId xmlns:a16="http://schemas.microsoft.com/office/drawing/2014/main" id="{80FE581D-52B8-4039-2217-45C71FA2FE6E}"/>
                </a:ext>
              </a:extLst>
            </p:cNvPr>
            <p:cNvSpPr/>
            <p:nvPr userDrawn="1"/>
          </p:nvSpPr>
          <p:spPr>
            <a:xfrm>
              <a:off x="5776581" y="786814"/>
              <a:ext cx="35846" cy="91637"/>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rgbClr val="FFFFFF"/>
            </a:solidFill>
            <a:ln w="2684" cap="flat">
              <a:noFill/>
              <a:prstDash val="solid"/>
              <a:miter/>
            </a:ln>
          </p:spPr>
          <p:txBody>
            <a:bodyPr rtlCol="0" anchor="ctr"/>
            <a:lstStyle/>
            <a:p>
              <a:endParaRPr lang="en-US" dirty="0"/>
            </a:p>
          </p:txBody>
        </p:sp>
        <p:sp>
          <p:nvSpPr>
            <p:cNvPr id="41" name="Freeform 40">
              <a:extLst>
                <a:ext uri="{FF2B5EF4-FFF2-40B4-BE49-F238E27FC236}">
                  <a16:creationId xmlns:a16="http://schemas.microsoft.com/office/drawing/2014/main" id="{D0987954-F9BD-6D58-6C4A-5BDA4423DB61}"/>
                </a:ext>
              </a:extLst>
            </p:cNvPr>
            <p:cNvSpPr/>
            <p:nvPr userDrawn="1"/>
          </p:nvSpPr>
          <p:spPr>
            <a:xfrm>
              <a:off x="5850430" y="812419"/>
              <a:ext cx="66572" cy="67650"/>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rgbClr val="FFFFFF"/>
            </a:solidFill>
            <a:ln w="2684" cap="flat">
              <a:noFill/>
              <a:prstDash val="solid"/>
              <a:miter/>
            </a:ln>
          </p:spPr>
          <p:txBody>
            <a:bodyPr rtlCol="0" anchor="ctr"/>
            <a:lstStyle/>
            <a:p>
              <a:endParaRPr lang="en-US" dirty="0"/>
            </a:p>
          </p:txBody>
        </p:sp>
        <p:sp>
          <p:nvSpPr>
            <p:cNvPr id="42" name="Freeform 41">
              <a:extLst>
                <a:ext uri="{FF2B5EF4-FFF2-40B4-BE49-F238E27FC236}">
                  <a16:creationId xmlns:a16="http://schemas.microsoft.com/office/drawing/2014/main" id="{0DC00B1D-2267-3CF2-01F4-6D1B9087D97B}"/>
                </a:ext>
              </a:extLst>
            </p:cNvPr>
            <p:cNvSpPr/>
            <p:nvPr userDrawn="1"/>
          </p:nvSpPr>
          <p:spPr>
            <a:xfrm>
              <a:off x="5925358" y="775764"/>
              <a:ext cx="34499" cy="102418"/>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rgbClr val="FFFFFF"/>
            </a:solidFill>
            <a:ln w="2684" cap="flat">
              <a:noFill/>
              <a:prstDash val="solid"/>
              <a:miter/>
            </a:ln>
          </p:spPr>
          <p:txBody>
            <a:bodyPr rtlCol="0" anchor="ctr"/>
            <a:lstStyle/>
            <a:p>
              <a:endParaRPr lang="en-US" dirty="0"/>
            </a:p>
          </p:txBody>
        </p:sp>
        <p:sp>
          <p:nvSpPr>
            <p:cNvPr id="43" name="Freeform 42">
              <a:extLst>
                <a:ext uri="{FF2B5EF4-FFF2-40B4-BE49-F238E27FC236}">
                  <a16:creationId xmlns:a16="http://schemas.microsoft.com/office/drawing/2014/main" id="{CB96864F-D64E-CFF4-35AF-42057A51C0C9}"/>
                </a:ext>
              </a:extLst>
            </p:cNvPr>
            <p:cNvSpPr/>
            <p:nvPr userDrawn="1"/>
          </p:nvSpPr>
          <p:spPr>
            <a:xfrm>
              <a:off x="5994086" y="774416"/>
              <a:ext cx="102958" cy="105653"/>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rgbClr val="FFFFFF"/>
            </a:solidFill>
            <a:ln w="2684" cap="flat">
              <a:noFill/>
              <a:prstDash val="solid"/>
              <a:miter/>
            </a:ln>
          </p:spPr>
          <p:txBody>
            <a:bodyPr rtlCol="0" anchor="ctr"/>
            <a:lstStyle/>
            <a:p>
              <a:endParaRPr lang="en-US" dirty="0"/>
            </a:p>
          </p:txBody>
        </p:sp>
        <p:sp>
          <p:nvSpPr>
            <p:cNvPr id="44" name="Freeform 43">
              <a:extLst>
                <a:ext uri="{FF2B5EF4-FFF2-40B4-BE49-F238E27FC236}">
                  <a16:creationId xmlns:a16="http://schemas.microsoft.com/office/drawing/2014/main" id="{B3906ED5-0B5F-D038-519C-7B3E0620C104}"/>
                </a:ext>
              </a:extLst>
            </p:cNvPr>
            <p:cNvSpPr/>
            <p:nvPr userDrawn="1"/>
          </p:nvSpPr>
          <p:spPr>
            <a:xfrm>
              <a:off x="6108364" y="776572"/>
              <a:ext cx="18866" cy="101879"/>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rgbClr val="FFFFFF"/>
            </a:solidFill>
            <a:ln w="2684" cap="flat">
              <a:noFill/>
              <a:prstDash val="solid"/>
              <a:miter/>
            </a:ln>
          </p:spPr>
          <p:txBody>
            <a:bodyPr rtlCol="0" anchor="ctr"/>
            <a:lstStyle/>
            <a:p>
              <a:endParaRPr lang="en-US" dirty="0"/>
            </a:p>
          </p:txBody>
        </p:sp>
        <p:sp>
          <p:nvSpPr>
            <p:cNvPr id="45" name="Freeform 44">
              <a:extLst>
                <a:ext uri="{FF2B5EF4-FFF2-40B4-BE49-F238E27FC236}">
                  <a16:creationId xmlns:a16="http://schemas.microsoft.com/office/drawing/2014/main" id="{A972FB79-25B8-2A84-7E30-64F801AAA8BE}"/>
                </a:ext>
              </a:extLst>
            </p:cNvPr>
            <p:cNvSpPr/>
            <p:nvPr userDrawn="1"/>
          </p:nvSpPr>
          <p:spPr>
            <a:xfrm>
              <a:off x="6138551" y="80999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FFFFFF"/>
            </a:solidFill>
            <a:ln w="2684" cap="flat">
              <a:noFill/>
              <a:prstDash val="solid"/>
              <a:miter/>
            </a:ln>
          </p:spPr>
          <p:txBody>
            <a:bodyPr rtlCol="0" anchor="ctr"/>
            <a:lstStyle/>
            <a:p>
              <a:endParaRPr lang="en-US" dirty="0"/>
            </a:p>
          </p:txBody>
        </p:sp>
        <p:sp>
          <p:nvSpPr>
            <p:cNvPr id="46" name="Freeform 45">
              <a:extLst>
                <a:ext uri="{FF2B5EF4-FFF2-40B4-BE49-F238E27FC236}">
                  <a16:creationId xmlns:a16="http://schemas.microsoft.com/office/drawing/2014/main" id="{6DBEEFFD-5365-FB9E-2589-5C7BAF8B9E8A}"/>
                </a:ext>
              </a:extLst>
            </p:cNvPr>
            <p:cNvSpPr/>
            <p:nvPr userDrawn="1"/>
          </p:nvSpPr>
          <p:spPr>
            <a:xfrm>
              <a:off x="6215096" y="810532"/>
              <a:ext cx="40967" cy="67919"/>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rgbClr val="FFFFFF"/>
            </a:solidFill>
            <a:ln w="2684" cap="flat">
              <a:noFill/>
              <a:prstDash val="solid"/>
              <a:miter/>
            </a:ln>
          </p:spPr>
          <p:txBody>
            <a:bodyPr rtlCol="0" anchor="ctr"/>
            <a:lstStyle/>
            <a:p>
              <a:endParaRPr lang="en-US" dirty="0"/>
            </a:p>
          </p:txBody>
        </p:sp>
        <p:sp>
          <p:nvSpPr>
            <p:cNvPr id="47" name="Freeform 46">
              <a:extLst>
                <a:ext uri="{FF2B5EF4-FFF2-40B4-BE49-F238E27FC236}">
                  <a16:creationId xmlns:a16="http://schemas.microsoft.com/office/drawing/2014/main" id="{BFC21303-1C50-A7E2-E83F-545201B975D3}"/>
                </a:ext>
              </a:extLst>
            </p:cNvPr>
            <p:cNvSpPr/>
            <p:nvPr userDrawn="1"/>
          </p:nvSpPr>
          <p:spPr>
            <a:xfrm>
              <a:off x="6261184" y="776572"/>
              <a:ext cx="30186" cy="101879"/>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rgbClr val="FFFFFF"/>
            </a:solidFill>
            <a:ln w="2684" cap="flat">
              <a:noFill/>
              <a:prstDash val="solid"/>
              <a:miter/>
            </a:ln>
          </p:spPr>
          <p:txBody>
            <a:bodyPr rtlCol="0" anchor="ctr"/>
            <a:lstStyle/>
            <a:p>
              <a:endParaRPr lang="en-US" dirty="0"/>
            </a:p>
          </p:txBody>
        </p:sp>
        <p:sp>
          <p:nvSpPr>
            <p:cNvPr id="48" name="Freeform 47">
              <a:extLst>
                <a:ext uri="{FF2B5EF4-FFF2-40B4-BE49-F238E27FC236}">
                  <a16:creationId xmlns:a16="http://schemas.microsoft.com/office/drawing/2014/main" id="{2E20CF6F-894C-0DA9-B3F2-D0DA2C8F9B7E}"/>
                </a:ext>
              </a:extLst>
            </p:cNvPr>
            <p:cNvSpPr/>
            <p:nvPr userDrawn="1"/>
          </p:nvSpPr>
          <p:spPr>
            <a:xfrm>
              <a:off x="6299456" y="811610"/>
              <a:ext cx="69806" cy="66841"/>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rgbClr val="FFFFFF"/>
            </a:solidFill>
            <a:ln w="2684" cap="flat">
              <a:noFill/>
              <a:prstDash val="solid"/>
              <a:miter/>
            </a:ln>
          </p:spPr>
          <p:txBody>
            <a:bodyPr rtlCol="0" anchor="ctr"/>
            <a:lstStyle/>
            <a:p>
              <a:endParaRPr lang="en-US" dirty="0"/>
            </a:p>
          </p:txBody>
        </p:sp>
        <p:sp>
          <p:nvSpPr>
            <p:cNvPr id="49" name="Freeform 48">
              <a:extLst>
                <a:ext uri="{FF2B5EF4-FFF2-40B4-BE49-F238E27FC236}">
                  <a16:creationId xmlns:a16="http://schemas.microsoft.com/office/drawing/2014/main" id="{386D0099-FDE8-4248-A200-159B8612E8E1}"/>
                </a:ext>
              </a:extLst>
            </p:cNvPr>
            <p:cNvSpPr/>
            <p:nvPr userDrawn="1"/>
          </p:nvSpPr>
          <p:spPr>
            <a:xfrm>
              <a:off x="6372497" y="80999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FFFFFF"/>
            </a:solidFill>
            <a:ln w="2684" cap="flat">
              <a:noFill/>
              <a:prstDash val="solid"/>
              <a:miter/>
            </a:ln>
          </p:spPr>
          <p:txBody>
            <a:bodyPr rtlCol="0" anchor="ctr"/>
            <a:lstStyle/>
            <a:p>
              <a:endParaRPr lang="en-US" dirty="0"/>
            </a:p>
          </p:txBody>
        </p:sp>
        <p:sp>
          <p:nvSpPr>
            <p:cNvPr id="50" name="Freeform 49">
              <a:extLst>
                <a:ext uri="{FF2B5EF4-FFF2-40B4-BE49-F238E27FC236}">
                  <a16:creationId xmlns:a16="http://schemas.microsoft.com/office/drawing/2014/main" id="{DBCB21CB-1A6B-C572-91AF-5458B2D1C825}"/>
                </a:ext>
              </a:extLst>
            </p:cNvPr>
            <p:cNvSpPr/>
            <p:nvPr userDrawn="1"/>
          </p:nvSpPr>
          <p:spPr>
            <a:xfrm>
              <a:off x="6443113" y="786005"/>
              <a:ext cx="44471" cy="92985"/>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rgbClr val="FFFFFF"/>
            </a:solidFill>
            <a:ln w="2684" cap="flat">
              <a:noFill/>
              <a:prstDash val="solid"/>
              <a:miter/>
            </a:ln>
          </p:spPr>
          <p:txBody>
            <a:bodyPr rtlCol="0" anchor="ctr"/>
            <a:lstStyle/>
            <a:p>
              <a:endParaRPr lang="en-US" dirty="0"/>
            </a:p>
          </p:txBody>
        </p:sp>
        <p:sp>
          <p:nvSpPr>
            <p:cNvPr id="51" name="Freeform 50">
              <a:extLst>
                <a:ext uri="{FF2B5EF4-FFF2-40B4-BE49-F238E27FC236}">
                  <a16:creationId xmlns:a16="http://schemas.microsoft.com/office/drawing/2014/main" id="{CB99C24B-1CF8-785E-9B8D-CF9A3307FE6E}"/>
                </a:ext>
              </a:extLst>
            </p:cNvPr>
            <p:cNvSpPr/>
            <p:nvPr userDrawn="1"/>
          </p:nvSpPr>
          <p:spPr>
            <a:xfrm>
              <a:off x="6496209" y="810532"/>
              <a:ext cx="69806" cy="70076"/>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rgbClr val="FFFFFF"/>
            </a:solidFill>
            <a:ln w="2684" cap="flat">
              <a:noFill/>
              <a:prstDash val="solid"/>
              <a:miter/>
            </a:ln>
          </p:spPr>
          <p:txBody>
            <a:bodyPr rtlCol="0" anchor="ctr"/>
            <a:lstStyle/>
            <a:p>
              <a:endParaRPr lang="en-US" dirty="0"/>
            </a:p>
          </p:txBody>
        </p:sp>
        <p:sp>
          <p:nvSpPr>
            <p:cNvPr id="52" name="Freeform 51">
              <a:extLst>
                <a:ext uri="{FF2B5EF4-FFF2-40B4-BE49-F238E27FC236}">
                  <a16:creationId xmlns:a16="http://schemas.microsoft.com/office/drawing/2014/main" id="{88E9A74F-4FC1-E3C4-308A-1EE72E8710E3}"/>
                </a:ext>
              </a:extLst>
            </p:cNvPr>
            <p:cNvSpPr/>
            <p:nvPr userDrawn="1"/>
          </p:nvSpPr>
          <p:spPr>
            <a:xfrm>
              <a:off x="6586769" y="637325"/>
              <a:ext cx="33446" cy="35384"/>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rgbClr val="FFFFFF"/>
            </a:solidFill>
            <a:ln w="2684" cap="flat">
              <a:noFill/>
              <a:prstDash val="solid"/>
              <a:miter/>
            </a:ln>
          </p:spPr>
          <p:txBody>
            <a:bodyPr rtlCol="0" anchor="ctr"/>
            <a:lstStyle/>
            <a:p>
              <a:endParaRPr lang="en-US" dirty="0"/>
            </a:p>
          </p:txBody>
        </p:sp>
        <p:sp>
          <p:nvSpPr>
            <p:cNvPr id="53" name="Freeform 52">
              <a:extLst>
                <a:ext uri="{FF2B5EF4-FFF2-40B4-BE49-F238E27FC236}">
                  <a16:creationId xmlns:a16="http://schemas.microsoft.com/office/drawing/2014/main" id="{16D29B8F-44B2-C137-5A28-D143E574A2A2}"/>
                </a:ext>
              </a:extLst>
            </p:cNvPr>
            <p:cNvSpPr/>
            <p:nvPr userDrawn="1"/>
          </p:nvSpPr>
          <p:spPr>
            <a:xfrm>
              <a:off x="6057938" y="347222"/>
              <a:ext cx="389495" cy="134503"/>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rgbClr val="FFFFFF"/>
            </a:solidFill>
            <a:ln w="2684" cap="flat">
              <a:noFill/>
              <a:prstDash val="solid"/>
              <a:miter/>
            </a:ln>
          </p:spPr>
          <p:txBody>
            <a:bodyPr rtlCol="0" anchor="ctr"/>
            <a:lstStyle/>
            <a:p>
              <a:endParaRPr lang="en-US" dirty="0"/>
            </a:p>
          </p:txBody>
        </p:sp>
        <p:sp>
          <p:nvSpPr>
            <p:cNvPr id="54" name="Freeform 53">
              <a:extLst>
                <a:ext uri="{FF2B5EF4-FFF2-40B4-BE49-F238E27FC236}">
                  <a16:creationId xmlns:a16="http://schemas.microsoft.com/office/drawing/2014/main" id="{C819DD2F-0968-1C44-A928-3DAC6EF2ADA7}"/>
                </a:ext>
              </a:extLst>
            </p:cNvPr>
            <p:cNvSpPr/>
            <p:nvPr userDrawn="1"/>
          </p:nvSpPr>
          <p:spPr>
            <a:xfrm>
              <a:off x="5591148" y="465540"/>
              <a:ext cx="122094" cy="208613"/>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rgbClr val="FFFFFF"/>
            </a:solidFill>
            <a:ln w="2684" cap="flat">
              <a:noFill/>
              <a:prstDash val="solid"/>
              <a:miter/>
            </a:ln>
          </p:spPr>
          <p:txBody>
            <a:bodyPr rtlCol="0" anchor="ctr"/>
            <a:lstStyle/>
            <a:p>
              <a:endParaRPr lang="en-US" dirty="0"/>
            </a:p>
          </p:txBody>
        </p:sp>
        <p:sp>
          <p:nvSpPr>
            <p:cNvPr id="55" name="Freeform 54">
              <a:extLst>
                <a:ext uri="{FF2B5EF4-FFF2-40B4-BE49-F238E27FC236}">
                  <a16:creationId xmlns:a16="http://schemas.microsoft.com/office/drawing/2014/main" id="{D7344B6C-EA0D-8BED-95CD-89C626963CE1}"/>
                </a:ext>
              </a:extLst>
            </p:cNvPr>
            <p:cNvSpPr/>
            <p:nvPr userDrawn="1"/>
          </p:nvSpPr>
          <p:spPr>
            <a:xfrm>
              <a:off x="5732648" y="510283"/>
              <a:ext cx="159288" cy="163331"/>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rgbClr val="FFFFFF"/>
            </a:solidFill>
            <a:ln w="2684" cap="flat">
              <a:noFill/>
              <a:prstDash val="solid"/>
              <a:miter/>
            </a:ln>
          </p:spPr>
          <p:txBody>
            <a:bodyPr rtlCol="0" anchor="ctr"/>
            <a:lstStyle/>
            <a:p>
              <a:endParaRPr lang="en-US" dirty="0"/>
            </a:p>
          </p:txBody>
        </p:sp>
        <p:sp>
          <p:nvSpPr>
            <p:cNvPr id="56" name="Freeform 55">
              <a:extLst>
                <a:ext uri="{FF2B5EF4-FFF2-40B4-BE49-F238E27FC236}">
                  <a16:creationId xmlns:a16="http://schemas.microsoft.com/office/drawing/2014/main" id="{8A2DCABF-65E0-4D9E-8210-80ABFEA52ADF}"/>
                </a:ext>
              </a:extLst>
            </p:cNvPr>
            <p:cNvSpPr/>
            <p:nvPr userDrawn="1"/>
          </p:nvSpPr>
          <p:spPr>
            <a:xfrm>
              <a:off x="5915924" y="465273"/>
              <a:ext cx="121555" cy="208610"/>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rgbClr val="FFFFFF"/>
            </a:solidFill>
            <a:ln w="2684" cap="flat">
              <a:noFill/>
              <a:prstDash val="solid"/>
              <a:miter/>
            </a:ln>
          </p:spPr>
          <p:txBody>
            <a:bodyPr rtlCol="0" anchor="ctr"/>
            <a:lstStyle/>
            <a:p>
              <a:endParaRPr lang="en-US" dirty="0"/>
            </a:p>
          </p:txBody>
        </p:sp>
        <p:sp>
          <p:nvSpPr>
            <p:cNvPr id="57" name="Freeform 56">
              <a:extLst>
                <a:ext uri="{FF2B5EF4-FFF2-40B4-BE49-F238E27FC236}">
                  <a16:creationId xmlns:a16="http://schemas.microsoft.com/office/drawing/2014/main" id="{3AC172CF-BB01-CB12-0E4F-66BE326D9CD4}"/>
                </a:ext>
              </a:extLst>
            </p:cNvPr>
            <p:cNvSpPr/>
            <p:nvPr userDrawn="1"/>
          </p:nvSpPr>
          <p:spPr>
            <a:xfrm>
              <a:off x="6062276" y="51028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FFFFFF"/>
            </a:solidFill>
            <a:ln w="2684" cap="flat">
              <a:noFill/>
              <a:prstDash val="solid"/>
              <a:miter/>
            </a:ln>
          </p:spPr>
          <p:txBody>
            <a:bodyPr rtlCol="0" anchor="ctr"/>
            <a:lstStyle/>
            <a:p>
              <a:endParaRPr lang="en-US" dirty="0"/>
            </a:p>
          </p:txBody>
        </p:sp>
        <p:sp>
          <p:nvSpPr>
            <p:cNvPr id="58" name="Freeform 57">
              <a:extLst>
                <a:ext uri="{FF2B5EF4-FFF2-40B4-BE49-F238E27FC236}">
                  <a16:creationId xmlns:a16="http://schemas.microsoft.com/office/drawing/2014/main" id="{63BF0295-DCA2-138F-324F-43AFB9B209B2}"/>
                </a:ext>
              </a:extLst>
            </p:cNvPr>
            <p:cNvSpPr/>
            <p:nvPr userDrawn="1"/>
          </p:nvSpPr>
          <p:spPr>
            <a:xfrm>
              <a:off x="6134508" y="463656"/>
              <a:ext cx="135570" cy="212923"/>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rgbClr val="FFFFFF"/>
            </a:solidFill>
            <a:ln w="2684" cap="flat">
              <a:noFill/>
              <a:prstDash val="solid"/>
              <a:miter/>
            </a:ln>
          </p:spPr>
          <p:txBody>
            <a:bodyPr rtlCol="0" anchor="ctr"/>
            <a:lstStyle/>
            <a:p>
              <a:endParaRPr lang="en-US" dirty="0"/>
            </a:p>
          </p:txBody>
        </p:sp>
        <p:sp>
          <p:nvSpPr>
            <p:cNvPr id="59" name="Freeform 58">
              <a:extLst>
                <a:ext uri="{FF2B5EF4-FFF2-40B4-BE49-F238E27FC236}">
                  <a16:creationId xmlns:a16="http://schemas.microsoft.com/office/drawing/2014/main" id="{B3D73ABD-A4F8-775C-DE8F-788540B74D17}"/>
                </a:ext>
              </a:extLst>
            </p:cNvPr>
            <p:cNvSpPr/>
            <p:nvPr userDrawn="1"/>
          </p:nvSpPr>
          <p:spPr>
            <a:xfrm>
              <a:off x="6298917" y="507039"/>
              <a:ext cx="84899" cy="166575"/>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rgbClr val="FFFFFF"/>
            </a:solidFill>
            <a:ln w="2684" cap="flat">
              <a:noFill/>
              <a:prstDash val="solid"/>
              <a:miter/>
            </a:ln>
          </p:spPr>
          <p:txBody>
            <a:bodyPr rtlCol="0" anchor="ctr"/>
            <a:lstStyle/>
            <a:p>
              <a:endParaRPr lang="en-US" dirty="0"/>
            </a:p>
          </p:txBody>
        </p:sp>
        <p:sp>
          <p:nvSpPr>
            <p:cNvPr id="60" name="Freeform 59">
              <a:extLst>
                <a:ext uri="{FF2B5EF4-FFF2-40B4-BE49-F238E27FC236}">
                  <a16:creationId xmlns:a16="http://schemas.microsoft.com/office/drawing/2014/main" id="{5A01A765-16BE-756A-7588-23236680758D}"/>
                </a:ext>
              </a:extLst>
            </p:cNvPr>
            <p:cNvSpPr/>
            <p:nvPr userDrawn="1"/>
          </p:nvSpPr>
          <p:spPr>
            <a:xfrm>
              <a:off x="6406457" y="51028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FFFFFF"/>
            </a:solidFill>
            <a:ln w="2684" cap="flat">
              <a:noFill/>
              <a:prstDash val="solid"/>
              <a:miter/>
            </a:ln>
          </p:spPr>
          <p:txBody>
            <a:bodyPr rtlCol="0" anchor="ctr"/>
            <a:lstStyle/>
            <a:p>
              <a:endParaRPr lang="en-US" dirty="0"/>
            </a:p>
          </p:txBody>
        </p:sp>
        <p:sp>
          <p:nvSpPr>
            <p:cNvPr id="61" name="Freeform 60">
              <a:extLst>
                <a:ext uri="{FF2B5EF4-FFF2-40B4-BE49-F238E27FC236}">
                  <a16:creationId xmlns:a16="http://schemas.microsoft.com/office/drawing/2014/main" id="{D799930F-AF25-41D5-2B1F-024AAFD46E4B}"/>
                </a:ext>
              </a:extLst>
            </p:cNvPr>
            <p:cNvSpPr/>
            <p:nvPr userDrawn="1"/>
          </p:nvSpPr>
          <p:spPr>
            <a:xfrm>
              <a:off x="6472221" y="507271"/>
              <a:ext cx="113469" cy="169086"/>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rgbClr val="FFFFFF"/>
            </a:solidFill>
            <a:ln w="2684" cap="flat">
              <a:noFill/>
              <a:prstDash val="solid"/>
              <a:miter/>
            </a:ln>
          </p:spPr>
          <p:txBody>
            <a:bodyPr rtlCol="0" anchor="ctr"/>
            <a:lstStyle/>
            <a:p>
              <a:endParaRPr lang="en-US" dirty="0"/>
            </a:p>
          </p:txBody>
        </p:sp>
      </p:grpSp>
      <p:sp>
        <p:nvSpPr>
          <p:cNvPr id="65" name="Text Placeholder 64">
            <a:extLst>
              <a:ext uri="{FF2B5EF4-FFF2-40B4-BE49-F238E27FC236}">
                <a16:creationId xmlns:a16="http://schemas.microsoft.com/office/drawing/2014/main" id="{B355C492-E9E9-DC1C-3B77-CC0E3DA882FF}"/>
              </a:ext>
            </a:extLst>
          </p:cNvPr>
          <p:cNvSpPr>
            <a:spLocks noGrp="1"/>
          </p:cNvSpPr>
          <p:nvPr>
            <p:ph type="body" sz="quarter" idx="15" hasCustomPrompt="1"/>
          </p:nvPr>
        </p:nvSpPr>
        <p:spPr>
          <a:xfrm>
            <a:off x="421492" y="909638"/>
            <a:ext cx="3348038" cy="1495425"/>
          </a:xfrm>
          <a:prstGeom prst="rect">
            <a:avLst/>
          </a:prstGeom>
        </p:spPr>
        <p:txBody>
          <a:bodyPr/>
          <a:lstStyle>
            <a:lvl1pPr marL="0" indent="0">
              <a:buNone/>
              <a:defRPr sz="5400" b="1">
                <a:solidFill>
                  <a:schemeClr val="bg1"/>
                </a:solidFill>
              </a:defRPr>
            </a:lvl1pPr>
          </a:lstStyle>
          <a:p>
            <a:pPr lvl="0"/>
            <a:r>
              <a:rPr lang="en-GB" dirty="0"/>
              <a:t>Agenda</a:t>
            </a:r>
            <a:endParaRPr lang="en-NL" dirty="0"/>
          </a:p>
        </p:txBody>
      </p:sp>
      <p:sp>
        <p:nvSpPr>
          <p:cNvPr id="66" name="Text Placeholder 33">
            <a:extLst>
              <a:ext uri="{FF2B5EF4-FFF2-40B4-BE49-F238E27FC236}">
                <a16:creationId xmlns:a16="http://schemas.microsoft.com/office/drawing/2014/main" id="{49E0D9F8-8C6C-3416-AA71-A2DAB648CED0}"/>
              </a:ext>
            </a:extLst>
          </p:cNvPr>
          <p:cNvSpPr>
            <a:spLocks noGrp="1"/>
          </p:cNvSpPr>
          <p:nvPr>
            <p:ph type="body" sz="quarter" idx="10" hasCustomPrompt="1"/>
          </p:nvPr>
        </p:nvSpPr>
        <p:spPr>
          <a:xfrm>
            <a:off x="4684713" y="834892"/>
            <a:ext cx="6964362" cy="5676900"/>
          </a:xfrm>
          <a:prstGeom prst="rect">
            <a:avLst/>
          </a:prstGeom>
        </p:spPr>
        <p:txBody>
          <a:bodyPr/>
          <a:lstStyle/>
          <a:p>
            <a:pPr lvl="0"/>
            <a:r>
              <a:rPr lang="en-GB" dirty="0"/>
              <a:t>Item 1</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2</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3</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4</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5</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6</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7</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8</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9</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10</a:t>
            </a:r>
          </a:p>
          <a:p>
            <a:pPr lvl="0"/>
            <a:endParaRPr lang="en-GB" dirty="0"/>
          </a:p>
        </p:txBody>
      </p:sp>
    </p:spTree>
    <p:extLst>
      <p:ext uri="{BB962C8B-B14F-4D97-AF65-F5344CB8AC3E}">
        <p14:creationId xmlns:p14="http://schemas.microsoft.com/office/powerpoint/2010/main" val="2595366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Purple Stars - Copyright Only">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E54D67F-F299-2D00-03D1-2E7D2C93F96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3"/>
            <a:ext cx="12192004" cy="6858003"/>
          </a:xfrm>
          <a:prstGeom prst="rect">
            <a:avLst/>
          </a:prstGeom>
        </p:spPr>
      </p:pic>
      <p:grpSp>
        <p:nvGrpSpPr>
          <p:cNvPr id="4" name="Group 3">
            <a:extLst>
              <a:ext uri="{FF2B5EF4-FFF2-40B4-BE49-F238E27FC236}">
                <a16:creationId xmlns:a16="http://schemas.microsoft.com/office/drawing/2014/main" id="{FEE2C5DE-D186-18DB-1E9D-5C50AD48C63A}"/>
              </a:ext>
            </a:extLst>
          </p:cNvPr>
          <p:cNvGrpSpPr/>
          <p:nvPr userDrawn="1"/>
        </p:nvGrpSpPr>
        <p:grpSpPr>
          <a:xfrm>
            <a:off x="5588961" y="339727"/>
            <a:ext cx="1029067" cy="533386"/>
            <a:chOff x="5591148" y="347222"/>
            <a:chExt cx="1029067" cy="533386"/>
          </a:xfrm>
        </p:grpSpPr>
        <p:sp>
          <p:nvSpPr>
            <p:cNvPr id="6" name="Freeform 5">
              <a:extLst>
                <a:ext uri="{FF2B5EF4-FFF2-40B4-BE49-F238E27FC236}">
                  <a16:creationId xmlns:a16="http://schemas.microsoft.com/office/drawing/2014/main" id="{46B9823E-6E3A-9A94-208C-7999FAD01843}"/>
                </a:ext>
              </a:extLst>
            </p:cNvPr>
            <p:cNvSpPr/>
            <p:nvPr userDrawn="1"/>
          </p:nvSpPr>
          <p:spPr>
            <a:xfrm>
              <a:off x="5597078" y="776572"/>
              <a:ext cx="61990" cy="101879"/>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rgbClr val="FFFFFF"/>
            </a:solidFill>
            <a:ln w="2684"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5A58B263-F698-6264-8924-6FBE7F2CDDD3}"/>
                </a:ext>
              </a:extLst>
            </p:cNvPr>
            <p:cNvSpPr/>
            <p:nvPr userDrawn="1"/>
          </p:nvSpPr>
          <p:spPr>
            <a:xfrm>
              <a:off x="5665537" y="812419"/>
              <a:ext cx="52557" cy="67650"/>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rgbClr val="FFFFFF"/>
            </a:solidFill>
            <a:ln w="2684"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C15A6373-F53F-F80D-41C2-68528A13A335}"/>
                </a:ext>
              </a:extLst>
            </p:cNvPr>
            <p:cNvSpPr/>
            <p:nvPr userDrawn="1"/>
          </p:nvSpPr>
          <p:spPr>
            <a:xfrm>
              <a:off x="5738308" y="813227"/>
              <a:ext cx="32612" cy="65224"/>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rgbClr val="FFFFFF"/>
            </a:solidFill>
            <a:ln w="2684"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0ADDF1A0-A3C1-74EA-C273-D2887E1A0ED9}"/>
                </a:ext>
              </a:extLst>
            </p:cNvPr>
            <p:cNvSpPr/>
            <p:nvPr userDrawn="1"/>
          </p:nvSpPr>
          <p:spPr>
            <a:xfrm>
              <a:off x="5776581" y="786814"/>
              <a:ext cx="35846" cy="91637"/>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rgbClr val="FFFFFF"/>
            </a:solidFill>
            <a:ln w="2684"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EA7CDCCF-A044-DA1B-7B6E-507361258C5B}"/>
                </a:ext>
              </a:extLst>
            </p:cNvPr>
            <p:cNvSpPr/>
            <p:nvPr userDrawn="1"/>
          </p:nvSpPr>
          <p:spPr>
            <a:xfrm>
              <a:off x="5850430" y="812419"/>
              <a:ext cx="66572" cy="67650"/>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rgbClr val="FFFFFF"/>
            </a:solidFill>
            <a:ln w="2684"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0E0837BB-DF20-A02A-EA75-9A2E4545A34C}"/>
                </a:ext>
              </a:extLst>
            </p:cNvPr>
            <p:cNvSpPr/>
            <p:nvPr userDrawn="1"/>
          </p:nvSpPr>
          <p:spPr>
            <a:xfrm>
              <a:off x="5925358" y="775764"/>
              <a:ext cx="34499" cy="102418"/>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rgbClr val="FFFFFF"/>
            </a:solidFill>
            <a:ln w="2684"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85AACA24-BA44-3C6E-A635-75C3DF3913C1}"/>
                </a:ext>
              </a:extLst>
            </p:cNvPr>
            <p:cNvSpPr/>
            <p:nvPr userDrawn="1"/>
          </p:nvSpPr>
          <p:spPr>
            <a:xfrm>
              <a:off x="5994086" y="774416"/>
              <a:ext cx="102958" cy="105653"/>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rgbClr val="FFFFFF"/>
            </a:solidFill>
            <a:ln w="2684"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25DE3FF2-A7A9-D59A-1D90-F14D70C400C6}"/>
                </a:ext>
              </a:extLst>
            </p:cNvPr>
            <p:cNvSpPr/>
            <p:nvPr userDrawn="1"/>
          </p:nvSpPr>
          <p:spPr>
            <a:xfrm>
              <a:off x="6108364" y="776572"/>
              <a:ext cx="18866" cy="101879"/>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rgbClr val="FFFFFF"/>
            </a:solidFill>
            <a:ln w="2684"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958D78B6-8690-CCF3-7D61-A01E7EF97F5C}"/>
                </a:ext>
              </a:extLst>
            </p:cNvPr>
            <p:cNvSpPr/>
            <p:nvPr userDrawn="1"/>
          </p:nvSpPr>
          <p:spPr>
            <a:xfrm>
              <a:off x="6138551" y="80999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FFFFFF"/>
            </a:solidFill>
            <a:ln w="2684"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0DAF06C3-CDE5-2D40-EFE1-D20759BD7718}"/>
                </a:ext>
              </a:extLst>
            </p:cNvPr>
            <p:cNvSpPr/>
            <p:nvPr userDrawn="1"/>
          </p:nvSpPr>
          <p:spPr>
            <a:xfrm>
              <a:off x="6215096" y="810532"/>
              <a:ext cx="40967" cy="67919"/>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rgbClr val="FFFFFF"/>
            </a:solidFill>
            <a:ln w="2684"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C06EE2A5-D503-7E9B-90F4-D84CF744222E}"/>
                </a:ext>
              </a:extLst>
            </p:cNvPr>
            <p:cNvSpPr/>
            <p:nvPr userDrawn="1"/>
          </p:nvSpPr>
          <p:spPr>
            <a:xfrm>
              <a:off x="6261184" y="776572"/>
              <a:ext cx="30186" cy="101879"/>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rgbClr val="FFFFFF"/>
            </a:solidFill>
            <a:ln w="2684"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834FAE93-7046-907B-D509-B54AE685F9C2}"/>
                </a:ext>
              </a:extLst>
            </p:cNvPr>
            <p:cNvSpPr/>
            <p:nvPr userDrawn="1"/>
          </p:nvSpPr>
          <p:spPr>
            <a:xfrm>
              <a:off x="6299456" y="811610"/>
              <a:ext cx="69806" cy="66841"/>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rgbClr val="FFFFFF"/>
            </a:solidFill>
            <a:ln w="2684"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CB68D87C-FFE0-34E6-5A29-F51FCBE2B300}"/>
                </a:ext>
              </a:extLst>
            </p:cNvPr>
            <p:cNvSpPr/>
            <p:nvPr userDrawn="1"/>
          </p:nvSpPr>
          <p:spPr>
            <a:xfrm>
              <a:off x="6372497" y="80999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FFFFFF"/>
            </a:solidFill>
            <a:ln w="2684"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1F6810CC-B13B-800A-CB97-3F8B3011931E}"/>
                </a:ext>
              </a:extLst>
            </p:cNvPr>
            <p:cNvSpPr/>
            <p:nvPr userDrawn="1"/>
          </p:nvSpPr>
          <p:spPr>
            <a:xfrm>
              <a:off x="6443113" y="786005"/>
              <a:ext cx="44471" cy="92985"/>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rgbClr val="FFFFFF"/>
            </a:solidFill>
            <a:ln w="2684"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7CB71AB9-5FBA-6B2B-13B7-F7C3592DD37C}"/>
                </a:ext>
              </a:extLst>
            </p:cNvPr>
            <p:cNvSpPr/>
            <p:nvPr userDrawn="1"/>
          </p:nvSpPr>
          <p:spPr>
            <a:xfrm>
              <a:off x="6496209" y="810532"/>
              <a:ext cx="69806" cy="70076"/>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rgbClr val="FFFFFF"/>
            </a:solidFill>
            <a:ln w="2684"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202CCE1A-1D45-E73E-8A81-9F575AA99E58}"/>
                </a:ext>
              </a:extLst>
            </p:cNvPr>
            <p:cNvSpPr/>
            <p:nvPr userDrawn="1"/>
          </p:nvSpPr>
          <p:spPr>
            <a:xfrm>
              <a:off x="6586769" y="637325"/>
              <a:ext cx="33446" cy="35384"/>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rgbClr val="FFFFFF"/>
            </a:solidFill>
            <a:ln w="2684"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AC96F820-0DE5-A595-CBCF-8CF64A14B4B5}"/>
                </a:ext>
              </a:extLst>
            </p:cNvPr>
            <p:cNvSpPr/>
            <p:nvPr userDrawn="1"/>
          </p:nvSpPr>
          <p:spPr>
            <a:xfrm>
              <a:off x="6057938" y="347222"/>
              <a:ext cx="389495" cy="134503"/>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rgbClr val="FFFFFF"/>
            </a:solidFill>
            <a:ln w="2684"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BED2C0D-05DB-78AC-7F7D-4F27D5530CB0}"/>
                </a:ext>
              </a:extLst>
            </p:cNvPr>
            <p:cNvSpPr/>
            <p:nvPr userDrawn="1"/>
          </p:nvSpPr>
          <p:spPr>
            <a:xfrm>
              <a:off x="5591148" y="465540"/>
              <a:ext cx="122094" cy="208613"/>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rgbClr val="FFFFFF"/>
            </a:solidFill>
            <a:ln w="2684"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E6AAD4D2-6D2E-8B21-71DA-AA93B5EC4533}"/>
                </a:ext>
              </a:extLst>
            </p:cNvPr>
            <p:cNvSpPr/>
            <p:nvPr userDrawn="1"/>
          </p:nvSpPr>
          <p:spPr>
            <a:xfrm>
              <a:off x="5732648" y="510283"/>
              <a:ext cx="159288" cy="163331"/>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rgbClr val="FFFFFF"/>
            </a:solidFill>
            <a:ln w="2684"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F78E8F69-94CA-5C03-D621-E194007D0583}"/>
                </a:ext>
              </a:extLst>
            </p:cNvPr>
            <p:cNvSpPr/>
            <p:nvPr userDrawn="1"/>
          </p:nvSpPr>
          <p:spPr>
            <a:xfrm>
              <a:off x="5915924" y="465273"/>
              <a:ext cx="121555" cy="208610"/>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rgbClr val="FFFFFF"/>
            </a:solidFill>
            <a:ln w="2684"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F64ABA07-8598-1D2F-457D-EFF90400F99B}"/>
                </a:ext>
              </a:extLst>
            </p:cNvPr>
            <p:cNvSpPr/>
            <p:nvPr userDrawn="1"/>
          </p:nvSpPr>
          <p:spPr>
            <a:xfrm>
              <a:off x="6062276" y="51028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FFFFFF"/>
            </a:solidFill>
            <a:ln w="2684"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C4EAAB85-EF94-B43B-E2FE-CDE66B895E0B}"/>
                </a:ext>
              </a:extLst>
            </p:cNvPr>
            <p:cNvSpPr/>
            <p:nvPr userDrawn="1"/>
          </p:nvSpPr>
          <p:spPr>
            <a:xfrm>
              <a:off x="6134508" y="463656"/>
              <a:ext cx="135570" cy="212923"/>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rgbClr val="FFFFFF"/>
            </a:solidFill>
            <a:ln w="2684"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6DDF7525-6334-D172-CB25-518371E0FAAC}"/>
                </a:ext>
              </a:extLst>
            </p:cNvPr>
            <p:cNvSpPr/>
            <p:nvPr userDrawn="1"/>
          </p:nvSpPr>
          <p:spPr>
            <a:xfrm>
              <a:off x="6298917" y="507039"/>
              <a:ext cx="84899" cy="166575"/>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rgbClr val="FFFFFF"/>
            </a:solidFill>
            <a:ln w="2684"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D6C142BA-4496-CDA0-BBDE-2957CD0CFD70}"/>
                </a:ext>
              </a:extLst>
            </p:cNvPr>
            <p:cNvSpPr/>
            <p:nvPr userDrawn="1"/>
          </p:nvSpPr>
          <p:spPr>
            <a:xfrm>
              <a:off x="6406457" y="51028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FFFFFF"/>
            </a:solidFill>
            <a:ln w="2684"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8BB6948B-B1A4-CEA7-5E58-FDC60C907FEB}"/>
                </a:ext>
              </a:extLst>
            </p:cNvPr>
            <p:cNvSpPr/>
            <p:nvPr userDrawn="1"/>
          </p:nvSpPr>
          <p:spPr>
            <a:xfrm>
              <a:off x="6472221" y="507271"/>
              <a:ext cx="113469" cy="169086"/>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rgbClr val="FFFFFF"/>
            </a:solidFill>
            <a:ln w="2684" cap="flat">
              <a:noFill/>
              <a:prstDash val="solid"/>
              <a:miter/>
            </a:ln>
          </p:spPr>
          <p:txBody>
            <a:bodyPr rtlCol="0" anchor="ctr"/>
            <a:lstStyle/>
            <a:p>
              <a:endParaRPr lang="en-US"/>
            </a:p>
          </p:txBody>
        </p:sp>
      </p:grpSp>
      <p:sp>
        <p:nvSpPr>
          <p:cNvPr id="2" name="TextBox 1">
            <a:extLst>
              <a:ext uri="{FF2B5EF4-FFF2-40B4-BE49-F238E27FC236}">
                <a16:creationId xmlns:a16="http://schemas.microsoft.com/office/drawing/2014/main" id="{57D1A3CF-355D-DE31-456B-4A87EBF1BCF7}"/>
              </a:ext>
            </a:extLst>
          </p:cNvPr>
          <p:cNvSpPr txBox="1"/>
          <p:nvPr userDrawn="1"/>
        </p:nvSpPr>
        <p:spPr>
          <a:xfrm>
            <a:off x="481400" y="6065125"/>
            <a:ext cx="2746698" cy="684803"/>
          </a:xfrm>
          <a:prstGeom prst="rect">
            <a:avLst/>
          </a:prstGeom>
          <a:noFill/>
        </p:spPr>
        <p:txBody>
          <a:bodyPr wrap="square" rtlCol="0">
            <a:spAutoFit/>
          </a:bodyPr>
          <a:lstStyle/>
          <a:p>
            <a:pPr marL="0" algn="l" defTabSz="914400" rtl="0" eaLnBrk="1" latinLnBrk="0" hangingPunct="1">
              <a:spcAft>
                <a:spcPts val="300"/>
              </a:spcAft>
            </a:pPr>
            <a:r>
              <a:rPr lang="en-US" sz="900" kern="1200" noProof="0" dirty="0">
                <a:solidFill>
                  <a:schemeClr val="bg1"/>
                </a:solidFill>
                <a:latin typeface="+mj-lt"/>
                <a:ea typeface="+mn-ea"/>
                <a:cs typeface="+mn-cs"/>
              </a:rPr>
              <a:t>© 2024 Clarivate</a:t>
            </a:r>
          </a:p>
          <a:p>
            <a:r>
              <a:rPr lang="en-US" sz="900" noProof="0" dirty="0">
                <a:solidFill>
                  <a:schemeClr val="bg1"/>
                </a:solidFill>
              </a:rPr>
              <a:t>Clarivate and its logo, as well as all other trademarks used herein are trademarks of their respective owners and used under license.</a:t>
            </a:r>
          </a:p>
        </p:txBody>
      </p:sp>
      <p:sp>
        <p:nvSpPr>
          <p:cNvPr id="3" name="Text Placeholder 5">
            <a:extLst>
              <a:ext uri="{FF2B5EF4-FFF2-40B4-BE49-F238E27FC236}">
                <a16:creationId xmlns:a16="http://schemas.microsoft.com/office/drawing/2014/main" id="{B4F98F24-F86A-24AA-1C93-606AC4855DCE}"/>
              </a:ext>
            </a:extLst>
          </p:cNvPr>
          <p:cNvSpPr>
            <a:spLocks noGrp="1"/>
          </p:cNvSpPr>
          <p:nvPr>
            <p:ph type="body" sz="quarter" idx="18" hasCustomPrompt="1"/>
          </p:nvPr>
        </p:nvSpPr>
        <p:spPr>
          <a:xfrm>
            <a:off x="1690688" y="4211952"/>
            <a:ext cx="8743950" cy="737394"/>
          </a:xfrm>
          <a:prstGeom prst="rect">
            <a:avLst/>
          </a:prstGeom>
        </p:spPr>
        <p:txBody>
          <a:bodyPr anchor="t"/>
          <a:lstStyle>
            <a:lvl1pPr marL="0" indent="0" algn="ctr">
              <a:buNone/>
              <a:defRPr sz="2400" b="0">
                <a:solidFill>
                  <a:schemeClr val="bg1"/>
                </a:solidFill>
              </a:defRPr>
            </a:lvl1pPr>
          </a:lstStyle>
          <a:p>
            <a:pPr lvl="0"/>
            <a:r>
              <a:rPr lang="en-GB" dirty="0"/>
              <a:t>Click to edit presenter name</a:t>
            </a:r>
          </a:p>
        </p:txBody>
      </p:sp>
      <p:sp>
        <p:nvSpPr>
          <p:cNvPr id="5" name="Text Placeholder 5">
            <a:extLst>
              <a:ext uri="{FF2B5EF4-FFF2-40B4-BE49-F238E27FC236}">
                <a16:creationId xmlns:a16="http://schemas.microsoft.com/office/drawing/2014/main" id="{FF1C8229-6B2F-DEAF-C5A7-4A505930887D}"/>
              </a:ext>
            </a:extLst>
          </p:cNvPr>
          <p:cNvSpPr>
            <a:spLocks noGrp="1"/>
          </p:cNvSpPr>
          <p:nvPr>
            <p:ph type="body" sz="quarter" idx="19" hasCustomPrompt="1"/>
          </p:nvPr>
        </p:nvSpPr>
        <p:spPr>
          <a:xfrm>
            <a:off x="1690688" y="4957303"/>
            <a:ext cx="8743950" cy="737394"/>
          </a:xfrm>
          <a:prstGeom prst="rect">
            <a:avLst/>
          </a:prstGeom>
        </p:spPr>
        <p:txBody>
          <a:bodyPr anchor="t"/>
          <a:lstStyle>
            <a:lvl1pPr marL="0" indent="0" algn="ctr">
              <a:buNone/>
              <a:defRPr sz="2400" b="0">
                <a:solidFill>
                  <a:schemeClr val="bg1"/>
                </a:solidFill>
              </a:defRPr>
            </a:lvl1pPr>
          </a:lstStyle>
          <a:p>
            <a:pPr lvl="0"/>
            <a:r>
              <a:rPr lang="en-GB" dirty="0"/>
              <a:t>Click to edit presenter email</a:t>
            </a:r>
          </a:p>
        </p:txBody>
      </p:sp>
    </p:spTree>
    <p:extLst>
      <p:ext uri="{BB962C8B-B14F-4D97-AF65-F5344CB8AC3E}">
        <p14:creationId xmlns:p14="http://schemas.microsoft.com/office/powerpoint/2010/main" val="22168381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D1B4D6-09F5-E479-2AED-EDE0974FF279}"/>
              </a:ext>
            </a:extLst>
          </p:cNvPr>
          <p:cNvSpPr>
            <a:spLocks noGrp="1"/>
          </p:cNvSpPr>
          <p:nvPr>
            <p:ph type="title"/>
          </p:nvPr>
        </p:nvSpPr>
        <p:spPr>
          <a:xfrm>
            <a:off x="365688" y="368828"/>
            <a:ext cx="11421604" cy="309766"/>
          </a:xfrm>
          <a:prstGeom prst="rect">
            <a:avLst/>
          </a:prstGeom>
        </p:spPr>
        <p:txBody>
          <a:bodyPr vert="horz" lIns="0" tIns="0" rIns="0" bIns="0" rtlCol="0" anchor="t" anchorCtr="0">
            <a:noAutofit/>
          </a:bodyPr>
          <a:lstStyle/>
          <a:p>
            <a:r>
              <a:rPr lang="en-US" dirty="0"/>
              <a:t>Header avenir demi </a:t>
            </a:r>
            <a:r>
              <a:rPr lang="he-IL" dirty="0"/>
              <a:t>32</a:t>
            </a:r>
            <a:r>
              <a:rPr lang="en-US" dirty="0" err="1"/>
              <a:t>pt</a:t>
            </a:r>
            <a:endParaRPr lang="en-GB" dirty="0"/>
          </a:p>
        </p:txBody>
      </p:sp>
      <p:sp>
        <p:nvSpPr>
          <p:cNvPr id="6" name="Slide Number Placeholder 5">
            <a:extLst>
              <a:ext uri="{FF2B5EF4-FFF2-40B4-BE49-F238E27FC236}">
                <a16:creationId xmlns:a16="http://schemas.microsoft.com/office/drawing/2014/main" id="{06A1DE54-54E0-3EB1-4173-FB5DCE9D7614}"/>
              </a:ext>
            </a:extLst>
          </p:cNvPr>
          <p:cNvSpPr>
            <a:spLocks noGrp="1"/>
          </p:cNvSpPr>
          <p:nvPr>
            <p:ph type="sldNum" sz="quarter" idx="4"/>
          </p:nvPr>
        </p:nvSpPr>
        <p:spPr>
          <a:xfrm>
            <a:off x="11671500" y="6465692"/>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a:t>
            </a:fld>
            <a:endParaRPr lang="en-GB"/>
          </a:p>
        </p:txBody>
      </p:sp>
      <p:grpSp>
        <p:nvGrpSpPr>
          <p:cNvPr id="18" name="Group 17">
            <a:extLst>
              <a:ext uri="{FF2B5EF4-FFF2-40B4-BE49-F238E27FC236}">
                <a16:creationId xmlns:a16="http://schemas.microsoft.com/office/drawing/2014/main" id="{F9B7B87D-C20A-0E5B-ED37-D6B58C7D7D09}"/>
              </a:ext>
            </a:extLst>
          </p:cNvPr>
          <p:cNvGrpSpPr/>
          <p:nvPr userDrawn="1"/>
        </p:nvGrpSpPr>
        <p:grpSpPr>
          <a:xfrm>
            <a:off x="12337200" y="0"/>
            <a:ext cx="288000" cy="6858000"/>
            <a:chOff x="12337200" y="0"/>
            <a:chExt cx="288000" cy="6858000"/>
          </a:xfrm>
        </p:grpSpPr>
        <p:sp>
          <p:nvSpPr>
            <p:cNvPr id="19" name="Rectangle 18">
              <a:extLst>
                <a:ext uri="{FF2B5EF4-FFF2-40B4-BE49-F238E27FC236}">
                  <a16:creationId xmlns:a16="http://schemas.microsoft.com/office/drawing/2014/main" id="{B5DD8644-27C9-E8E4-4751-18BA66E62010}"/>
                </a:ext>
              </a:extLst>
            </p:cNvPr>
            <p:cNvSpPr/>
            <p:nvPr userDrawn="1"/>
          </p:nvSpPr>
          <p:spPr>
            <a:xfrm>
              <a:off x="12337200" y="0"/>
              <a:ext cx="288000" cy="288000"/>
            </a:xfrm>
            <a:prstGeom prst="rect">
              <a:avLst/>
            </a:prstGeom>
            <a:solidFill>
              <a:srgbClr val="FFFF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70F131E8-62DE-35D4-233F-6CB06FC6B302}"/>
                </a:ext>
              </a:extLst>
            </p:cNvPr>
            <p:cNvSpPr/>
            <p:nvPr userDrawn="1"/>
          </p:nvSpPr>
          <p:spPr>
            <a:xfrm>
              <a:off x="12337200" y="438000"/>
              <a:ext cx="288000" cy="288000"/>
            </a:xfrm>
            <a:prstGeom prst="rect">
              <a:avLst/>
            </a:prstGeom>
            <a:solidFill>
              <a:schemeClr val="tx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8C5496BE-3682-96FB-BB64-7D3C45E1AF43}"/>
                </a:ext>
              </a:extLst>
            </p:cNvPr>
            <p:cNvSpPr/>
            <p:nvPr userDrawn="1"/>
          </p:nvSpPr>
          <p:spPr>
            <a:xfrm>
              <a:off x="12337200" y="1314000"/>
              <a:ext cx="288000" cy="288000"/>
            </a:xfrm>
            <a:prstGeom prst="rect">
              <a:avLst/>
            </a:prstGeom>
            <a:solidFill>
              <a:srgbClr val="93FF9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2FE49F71-4EBF-2EFD-86CA-2476C727BC20}"/>
                </a:ext>
              </a:extLst>
            </p:cNvPr>
            <p:cNvSpPr/>
            <p:nvPr userDrawn="1"/>
          </p:nvSpPr>
          <p:spPr>
            <a:xfrm>
              <a:off x="12337200" y="1752000"/>
              <a:ext cx="288000" cy="288000"/>
            </a:xfrm>
            <a:prstGeom prst="rect">
              <a:avLst/>
            </a:prstGeom>
            <a:solidFill>
              <a:srgbClr val="B175E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064839F6-FFE9-AF1D-3BC2-5905C2297631}"/>
                </a:ext>
              </a:extLst>
            </p:cNvPr>
            <p:cNvSpPr/>
            <p:nvPr userDrawn="1"/>
          </p:nvSpPr>
          <p:spPr>
            <a:xfrm>
              <a:off x="12337200" y="2190000"/>
              <a:ext cx="288000" cy="288000"/>
            </a:xfrm>
            <a:prstGeom prst="rect">
              <a:avLst/>
            </a:prstGeom>
            <a:solidFill>
              <a:srgbClr val="F0FE4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FB96D8FC-9927-769E-43CE-DDE825ED4D55}"/>
                </a:ext>
              </a:extLst>
            </p:cNvPr>
            <p:cNvSpPr/>
            <p:nvPr userDrawn="1"/>
          </p:nvSpPr>
          <p:spPr>
            <a:xfrm>
              <a:off x="12337200" y="2628000"/>
              <a:ext cx="288000" cy="288000"/>
            </a:xfrm>
            <a:prstGeom prst="rect">
              <a:avLst/>
            </a:prstGeom>
            <a:solidFill>
              <a:schemeClr val="bg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BEE62C59-07C8-2BC2-F7AD-4917E550BCCD}"/>
                </a:ext>
              </a:extLst>
            </p:cNvPr>
            <p:cNvSpPr/>
            <p:nvPr userDrawn="1"/>
          </p:nvSpPr>
          <p:spPr>
            <a:xfrm>
              <a:off x="12337200" y="3942000"/>
              <a:ext cx="288000" cy="288000"/>
            </a:xfrm>
            <a:prstGeom prst="rect">
              <a:avLst/>
            </a:prstGeom>
            <a:solidFill>
              <a:srgbClr val="FAF5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EB65CE1E-31DF-294E-0385-5634C00AAA19}"/>
                </a:ext>
              </a:extLst>
            </p:cNvPr>
            <p:cNvSpPr/>
            <p:nvPr userDrawn="1"/>
          </p:nvSpPr>
          <p:spPr>
            <a:xfrm>
              <a:off x="12337200" y="4380000"/>
              <a:ext cx="288000" cy="288000"/>
            </a:xfrm>
            <a:prstGeom prst="rect">
              <a:avLst/>
            </a:prstGeom>
            <a:solidFill>
              <a:srgbClr val="2A2B2D"/>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F1FD4153-12EB-E60A-8E3F-E4700D52D398}"/>
                </a:ext>
              </a:extLst>
            </p:cNvPr>
            <p:cNvSpPr/>
            <p:nvPr userDrawn="1"/>
          </p:nvSpPr>
          <p:spPr>
            <a:xfrm>
              <a:off x="12337200" y="5256000"/>
              <a:ext cx="288000" cy="288000"/>
            </a:xfrm>
            <a:prstGeom prst="rect">
              <a:avLst/>
            </a:prstGeom>
            <a:solidFill>
              <a:srgbClr val="5F6368"/>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B68BC99C-D301-F420-053E-C5564C39D404}"/>
                </a:ext>
              </a:extLst>
            </p:cNvPr>
            <p:cNvSpPr/>
            <p:nvPr userDrawn="1"/>
          </p:nvSpPr>
          <p:spPr>
            <a:xfrm>
              <a:off x="12337200" y="5694000"/>
              <a:ext cx="288000" cy="288000"/>
            </a:xfrm>
            <a:prstGeom prst="rect">
              <a:avLst/>
            </a:prstGeom>
            <a:solidFill>
              <a:srgbClr val="BABCB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47D8CB5F-F197-51F0-548C-0B1D37174F46}"/>
                </a:ext>
              </a:extLst>
            </p:cNvPr>
            <p:cNvSpPr/>
            <p:nvPr userDrawn="1"/>
          </p:nvSpPr>
          <p:spPr>
            <a:xfrm>
              <a:off x="12337200" y="6132000"/>
              <a:ext cx="288000" cy="288000"/>
            </a:xfrm>
            <a:prstGeom prst="rect">
              <a:avLst/>
            </a:prstGeom>
            <a:solidFill>
              <a:srgbClr val="DFE1E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49994C1A-2594-B1D9-D641-81CD9A7767C2}"/>
                </a:ext>
              </a:extLst>
            </p:cNvPr>
            <p:cNvSpPr/>
            <p:nvPr userDrawn="1"/>
          </p:nvSpPr>
          <p:spPr>
            <a:xfrm>
              <a:off x="12337200" y="6570000"/>
              <a:ext cx="288000" cy="288000"/>
            </a:xfrm>
            <a:prstGeom prst="rect">
              <a:avLst/>
            </a:prstGeom>
            <a:solidFill>
              <a:srgbClr val="F2F2F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12" name="Group 11">
            <a:extLst>
              <a:ext uri="{FF2B5EF4-FFF2-40B4-BE49-F238E27FC236}">
                <a16:creationId xmlns:a16="http://schemas.microsoft.com/office/drawing/2014/main" id="{55AB62AB-6881-76D9-7E71-82BB8158D825}"/>
              </a:ext>
            </a:extLst>
          </p:cNvPr>
          <p:cNvGrpSpPr/>
          <p:nvPr userDrawn="1"/>
        </p:nvGrpSpPr>
        <p:grpSpPr>
          <a:xfrm>
            <a:off x="365688" y="6242315"/>
            <a:ext cx="863309" cy="447470"/>
            <a:chOff x="5591148" y="1647262"/>
            <a:chExt cx="1029067" cy="533386"/>
          </a:xfrm>
        </p:grpSpPr>
        <p:sp>
          <p:nvSpPr>
            <p:cNvPr id="95" name="Freeform 94">
              <a:extLst>
                <a:ext uri="{FF2B5EF4-FFF2-40B4-BE49-F238E27FC236}">
                  <a16:creationId xmlns:a16="http://schemas.microsoft.com/office/drawing/2014/main" id="{D59AA557-4F05-F111-7B98-7E3C62D72A46}"/>
                </a:ext>
              </a:extLst>
            </p:cNvPr>
            <p:cNvSpPr/>
            <p:nvPr/>
          </p:nvSpPr>
          <p:spPr>
            <a:xfrm>
              <a:off x="5597078" y="2076612"/>
              <a:ext cx="61990" cy="101879"/>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rgbClr val="000000"/>
            </a:solidFill>
            <a:ln w="2684"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D94C083B-5FB6-09ED-DD36-0B3ACFF689CD}"/>
                </a:ext>
              </a:extLst>
            </p:cNvPr>
            <p:cNvSpPr/>
            <p:nvPr/>
          </p:nvSpPr>
          <p:spPr>
            <a:xfrm>
              <a:off x="5665537" y="2112459"/>
              <a:ext cx="52557" cy="67650"/>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rgbClr val="000000"/>
            </a:solidFill>
            <a:ln w="2684"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4351FED5-3073-3BC9-BD7D-E96DA072256D}"/>
                </a:ext>
              </a:extLst>
            </p:cNvPr>
            <p:cNvSpPr/>
            <p:nvPr/>
          </p:nvSpPr>
          <p:spPr>
            <a:xfrm>
              <a:off x="5738308" y="2113267"/>
              <a:ext cx="32612" cy="65224"/>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rgbClr val="000000"/>
            </a:solidFill>
            <a:ln w="2684"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42B5A55A-0955-1CFB-090F-8BDBCEC9F79E}"/>
                </a:ext>
              </a:extLst>
            </p:cNvPr>
            <p:cNvSpPr/>
            <p:nvPr/>
          </p:nvSpPr>
          <p:spPr>
            <a:xfrm>
              <a:off x="5776581" y="2086854"/>
              <a:ext cx="35846" cy="91637"/>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rgbClr val="000000"/>
            </a:solidFill>
            <a:ln w="2684"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384689A9-03F5-9E79-F7D7-FF0E3B8E1A3E}"/>
                </a:ext>
              </a:extLst>
            </p:cNvPr>
            <p:cNvSpPr/>
            <p:nvPr/>
          </p:nvSpPr>
          <p:spPr>
            <a:xfrm>
              <a:off x="5850430" y="2112459"/>
              <a:ext cx="66572" cy="67650"/>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rgbClr val="000000"/>
            </a:solidFill>
            <a:ln w="2684"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41DF573B-08BA-9CF8-785C-D204BB052838}"/>
                </a:ext>
              </a:extLst>
            </p:cNvPr>
            <p:cNvSpPr/>
            <p:nvPr/>
          </p:nvSpPr>
          <p:spPr>
            <a:xfrm>
              <a:off x="5925358" y="2075804"/>
              <a:ext cx="34499" cy="102418"/>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rgbClr val="000000"/>
            </a:solidFill>
            <a:ln w="2684"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8E8D4764-AF5C-D2E3-413B-9A18C04BC548}"/>
                </a:ext>
              </a:extLst>
            </p:cNvPr>
            <p:cNvSpPr/>
            <p:nvPr/>
          </p:nvSpPr>
          <p:spPr>
            <a:xfrm>
              <a:off x="5994086" y="2074456"/>
              <a:ext cx="102958" cy="105653"/>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rgbClr val="000000"/>
            </a:solidFill>
            <a:ln w="2684"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D6B58563-A9A2-421B-3A03-0968457C14C0}"/>
                </a:ext>
              </a:extLst>
            </p:cNvPr>
            <p:cNvSpPr/>
            <p:nvPr/>
          </p:nvSpPr>
          <p:spPr>
            <a:xfrm>
              <a:off x="6108364" y="2076612"/>
              <a:ext cx="18866" cy="101879"/>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rgbClr val="000000"/>
            </a:solidFill>
            <a:ln w="2684"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8A9B07A0-3D70-E75F-7A56-BF851213E367}"/>
                </a:ext>
              </a:extLst>
            </p:cNvPr>
            <p:cNvSpPr/>
            <p:nvPr/>
          </p:nvSpPr>
          <p:spPr>
            <a:xfrm>
              <a:off x="6138551" y="211003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000000"/>
            </a:solidFill>
            <a:ln w="2684"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BC995294-4500-CDE8-533F-D40A5323982F}"/>
                </a:ext>
              </a:extLst>
            </p:cNvPr>
            <p:cNvSpPr/>
            <p:nvPr/>
          </p:nvSpPr>
          <p:spPr>
            <a:xfrm>
              <a:off x="6215096" y="2110572"/>
              <a:ext cx="40967" cy="67919"/>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rgbClr val="000000"/>
            </a:solidFill>
            <a:ln w="2684"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026DE8B6-9C4F-2A9F-F067-B4A0D0439652}"/>
                </a:ext>
              </a:extLst>
            </p:cNvPr>
            <p:cNvSpPr/>
            <p:nvPr/>
          </p:nvSpPr>
          <p:spPr>
            <a:xfrm>
              <a:off x="6261184" y="2076612"/>
              <a:ext cx="30186" cy="101879"/>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rgbClr val="000000"/>
            </a:solidFill>
            <a:ln w="2684"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1FCEA041-4B42-BE85-A3EA-4573E95F5561}"/>
                </a:ext>
              </a:extLst>
            </p:cNvPr>
            <p:cNvSpPr/>
            <p:nvPr/>
          </p:nvSpPr>
          <p:spPr>
            <a:xfrm>
              <a:off x="6299456" y="2111650"/>
              <a:ext cx="69806" cy="66841"/>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rgbClr val="000000"/>
            </a:solidFill>
            <a:ln w="2684"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D53CEF86-8A23-C689-3023-C39DB6677C12}"/>
                </a:ext>
              </a:extLst>
            </p:cNvPr>
            <p:cNvSpPr/>
            <p:nvPr/>
          </p:nvSpPr>
          <p:spPr>
            <a:xfrm>
              <a:off x="6372497" y="211003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000000"/>
            </a:solidFill>
            <a:ln w="2684"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04059D66-8DAC-0B1C-7E95-3F035FD9D5FD}"/>
                </a:ext>
              </a:extLst>
            </p:cNvPr>
            <p:cNvSpPr/>
            <p:nvPr/>
          </p:nvSpPr>
          <p:spPr>
            <a:xfrm>
              <a:off x="6443113" y="2086045"/>
              <a:ext cx="44471" cy="92985"/>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rgbClr val="000000"/>
            </a:solidFill>
            <a:ln w="2684"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8B2D7CB-69FB-016A-CC7A-6B1C69C09259}"/>
                </a:ext>
              </a:extLst>
            </p:cNvPr>
            <p:cNvSpPr/>
            <p:nvPr/>
          </p:nvSpPr>
          <p:spPr>
            <a:xfrm>
              <a:off x="6496209" y="2110572"/>
              <a:ext cx="69806" cy="70076"/>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rgbClr val="000000"/>
            </a:solidFill>
            <a:ln w="2684"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667B1F0E-1984-A7C0-A4CE-8E73A8192AC4}"/>
                </a:ext>
              </a:extLst>
            </p:cNvPr>
            <p:cNvSpPr/>
            <p:nvPr/>
          </p:nvSpPr>
          <p:spPr>
            <a:xfrm>
              <a:off x="6586769" y="1937365"/>
              <a:ext cx="33446" cy="35384"/>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rgbClr val="000000"/>
            </a:solidFill>
            <a:ln w="2684"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0B95F96E-C8DA-65F7-E016-B29FEEC38AEC}"/>
                </a:ext>
              </a:extLst>
            </p:cNvPr>
            <p:cNvSpPr/>
            <p:nvPr/>
          </p:nvSpPr>
          <p:spPr>
            <a:xfrm>
              <a:off x="6057938" y="1647262"/>
              <a:ext cx="389495" cy="134503"/>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rgbClr val="000000"/>
            </a:solidFill>
            <a:ln w="2684"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6488324A-AE28-0CAA-8985-72E5EA114E4B}"/>
                </a:ext>
              </a:extLst>
            </p:cNvPr>
            <p:cNvSpPr/>
            <p:nvPr/>
          </p:nvSpPr>
          <p:spPr>
            <a:xfrm>
              <a:off x="5591148" y="1765580"/>
              <a:ext cx="122094" cy="208613"/>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rgbClr val="000000"/>
            </a:solidFill>
            <a:ln w="2684"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23EA15FE-A0B0-D7D1-BD96-AA8F1F228ADD}"/>
                </a:ext>
              </a:extLst>
            </p:cNvPr>
            <p:cNvSpPr/>
            <p:nvPr/>
          </p:nvSpPr>
          <p:spPr>
            <a:xfrm>
              <a:off x="5732648" y="1810323"/>
              <a:ext cx="159288" cy="163331"/>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rgbClr val="000000"/>
            </a:solidFill>
            <a:ln w="2684"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0EC62F03-CB8A-BAC8-0A23-4D16E82AD4C6}"/>
                </a:ext>
              </a:extLst>
            </p:cNvPr>
            <p:cNvSpPr/>
            <p:nvPr/>
          </p:nvSpPr>
          <p:spPr>
            <a:xfrm>
              <a:off x="5915924" y="1765313"/>
              <a:ext cx="121555" cy="208610"/>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rgbClr val="000000"/>
            </a:solidFill>
            <a:ln w="2684"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21C4A06D-8B7D-EDE4-3BDD-ED6F7D507FCC}"/>
                </a:ext>
              </a:extLst>
            </p:cNvPr>
            <p:cNvSpPr/>
            <p:nvPr/>
          </p:nvSpPr>
          <p:spPr>
            <a:xfrm>
              <a:off x="6062276" y="181032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000000"/>
            </a:solidFill>
            <a:ln w="2684"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96FF5A30-6947-268D-F74E-D974D01512FA}"/>
                </a:ext>
              </a:extLst>
            </p:cNvPr>
            <p:cNvSpPr/>
            <p:nvPr/>
          </p:nvSpPr>
          <p:spPr>
            <a:xfrm>
              <a:off x="6134508" y="1763696"/>
              <a:ext cx="135570" cy="212923"/>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rgbClr val="000000"/>
            </a:solidFill>
            <a:ln w="2684"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290B28D4-9BC3-EA31-B007-CB4A3A2332C6}"/>
                </a:ext>
              </a:extLst>
            </p:cNvPr>
            <p:cNvSpPr/>
            <p:nvPr/>
          </p:nvSpPr>
          <p:spPr>
            <a:xfrm>
              <a:off x="6298917" y="1807079"/>
              <a:ext cx="84899" cy="166575"/>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rgbClr val="000000"/>
            </a:solidFill>
            <a:ln w="2684"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1040AA5E-1CA8-CD43-EBDF-DD43F4615491}"/>
                </a:ext>
              </a:extLst>
            </p:cNvPr>
            <p:cNvSpPr/>
            <p:nvPr/>
          </p:nvSpPr>
          <p:spPr>
            <a:xfrm>
              <a:off x="6406457" y="181032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000000"/>
            </a:solidFill>
            <a:ln w="2684"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AB24F518-0D45-20BB-DCC3-4FEA49ACDC9A}"/>
                </a:ext>
              </a:extLst>
            </p:cNvPr>
            <p:cNvSpPr/>
            <p:nvPr/>
          </p:nvSpPr>
          <p:spPr>
            <a:xfrm>
              <a:off x="6472221" y="1807311"/>
              <a:ext cx="113469" cy="169086"/>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rgbClr val="000000"/>
            </a:solidFill>
            <a:ln w="2684" cap="flat">
              <a:noFill/>
              <a:prstDash val="solid"/>
              <a:miter/>
            </a:ln>
          </p:spPr>
          <p:txBody>
            <a:bodyPr rtlCol="0" anchor="ctr"/>
            <a:lstStyle/>
            <a:p>
              <a:endParaRPr lang="en-US"/>
            </a:p>
          </p:txBody>
        </p:sp>
      </p:grpSp>
    </p:spTree>
    <p:extLst>
      <p:ext uri="{BB962C8B-B14F-4D97-AF65-F5344CB8AC3E}">
        <p14:creationId xmlns:p14="http://schemas.microsoft.com/office/powerpoint/2010/main" val="1691894521"/>
      </p:ext>
    </p:extLst>
  </p:cSld>
  <p:clrMap bg1="lt1" tx1="dk1" bg2="lt2" tx2="dk2" accent1="accent1" accent2="accent2" accent3="accent3" accent4="accent4" accent5="accent5" accent6="accent6" hlink="hlink" folHlink="folHlink"/>
  <p:sldLayoutIdLst>
    <p:sldLayoutId id="2147483919" r:id="rId1"/>
    <p:sldLayoutId id="2147484624" r:id="rId2"/>
    <p:sldLayoutId id="2147484655" r:id="rId3"/>
    <p:sldLayoutId id="2147484627" r:id="rId4"/>
    <p:sldLayoutId id="2147484665" r:id="rId5"/>
  </p:sldLayoutIdLst>
  <p:hf hdr="0" dt="0"/>
  <p:txStyles>
    <p:titleStyle>
      <a:lvl1pPr algn="l" defTabSz="914400" rtl="0" eaLnBrk="1" latinLnBrk="0" hangingPunct="1">
        <a:lnSpc>
          <a:spcPct val="90000"/>
        </a:lnSpc>
        <a:spcBef>
          <a:spcPct val="0"/>
        </a:spcBef>
        <a:buNone/>
        <a:defRPr sz="3200" b="1" kern="1200">
          <a:solidFill>
            <a:schemeClr val="accent6"/>
          </a:solidFill>
          <a:latin typeface="+mj-lt"/>
          <a:ea typeface="+mj-ea"/>
          <a:cs typeface="+mj-cs"/>
        </a:defRPr>
      </a:lvl1pPr>
    </p:titleStyle>
    <p:bodyStyle>
      <a:lvl1pPr marL="180000" indent="-180000" algn="l" defTabSz="914400" rtl="0" eaLnBrk="1" latinLnBrk="0" hangingPunct="1">
        <a:lnSpc>
          <a:spcPct val="100000"/>
        </a:lnSpc>
        <a:spcBef>
          <a:spcPts val="900"/>
        </a:spcBef>
        <a:buFont typeface="Arial" panose="020B0604020202020204" pitchFamily="34" charset="0"/>
        <a:buChar char="•"/>
        <a:defRPr sz="18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4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9FCC3B"/>
          </p15:clr>
        </p15:guide>
        <p15:guide id="2" pos="3840" userDrawn="1">
          <p15:clr>
            <a:srgbClr val="9FCC3B"/>
          </p15:clr>
        </p15:guide>
        <p15:guide id="3" pos="3795" userDrawn="1">
          <p15:clr>
            <a:srgbClr val="F26B43"/>
          </p15:clr>
        </p15:guide>
        <p15:guide id="4" pos="3296" userDrawn="1">
          <p15:clr>
            <a:srgbClr val="F26B43"/>
          </p15:clr>
        </p15:guide>
        <p15:guide id="5" pos="3205" userDrawn="1">
          <p15:clr>
            <a:srgbClr val="F26B43"/>
          </p15:clr>
        </p15:guide>
        <p15:guide id="6" pos="2706" userDrawn="1">
          <p15:clr>
            <a:srgbClr val="F26B43"/>
          </p15:clr>
        </p15:guide>
        <p15:guide id="7" pos="2615" userDrawn="1">
          <p15:clr>
            <a:srgbClr val="F26B43"/>
          </p15:clr>
        </p15:guide>
        <p15:guide id="8" pos="2116" userDrawn="1">
          <p15:clr>
            <a:srgbClr val="F26B43"/>
          </p15:clr>
        </p15:guide>
        <p15:guide id="9" pos="2026" userDrawn="1">
          <p15:clr>
            <a:srgbClr val="F26B43"/>
          </p15:clr>
        </p15:guide>
        <p15:guide id="10" pos="1527" userDrawn="1">
          <p15:clr>
            <a:srgbClr val="F26B43"/>
          </p15:clr>
        </p15:guide>
        <p15:guide id="11" pos="1436" userDrawn="1">
          <p15:clr>
            <a:srgbClr val="F26B43"/>
          </p15:clr>
        </p15:guide>
        <p15:guide id="12" pos="937" userDrawn="1">
          <p15:clr>
            <a:srgbClr val="F26B43"/>
          </p15:clr>
        </p15:guide>
        <p15:guide id="13" pos="846" userDrawn="1">
          <p15:clr>
            <a:srgbClr val="F26B43"/>
          </p15:clr>
        </p15:guide>
        <p15:guide id="14" pos="347" userDrawn="1">
          <p15:clr>
            <a:srgbClr val="9FCC3B"/>
          </p15:clr>
        </p15:guide>
        <p15:guide id="15" pos="3885" userDrawn="1">
          <p15:clr>
            <a:srgbClr val="F26B43"/>
          </p15:clr>
        </p15:guide>
        <p15:guide id="16" pos="4384" userDrawn="1">
          <p15:clr>
            <a:srgbClr val="F26B43"/>
          </p15:clr>
        </p15:guide>
        <p15:guide id="17" pos="4475" userDrawn="1">
          <p15:clr>
            <a:srgbClr val="F26B43"/>
          </p15:clr>
        </p15:guide>
        <p15:guide id="18" pos="4974" userDrawn="1">
          <p15:clr>
            <a:srgbClr val="F26B43"/>
          </p15:clr>
        </p15:guide>
        <p15:guide id="19" pos="5065" userDrawn="1">
          <p15:clr>
            <a:srgbClr val="F26B43"/>
          </p15:clr>
        </p15:guide>
        <p15:guide id="20" pos="5564" userDrawn="1">
          <p15:clr>
            <a:srgbClr val="F26B43"/>
          </p15:clr>
        </p15:guide>
        <p15:guide id="21" pos="5654" userDrawn="1">
          <p15:clr>
            <a:srgbClr val="F26B43"/>
          </p15:clr>
        </p15:guide>
        <p15:guide id="22" pos="6153" userDrawn="1">
          <p15:clr>
            <a:srgbClr val="F26B43"/>
          </p15:clr>
        </p15:guide>
        <p15:guide id="23" pos="6244" userDrawn="1">
          <p15:clr>
            <a:srgbClr val="F26B43"/>
          </p15:clr>
        </p15:guide>
        <p15:guide id="24" pos="6743" userDrawn="1">
          <p15:clr>
            <a:srgbClr val="F26B43"/>
          </p15:clr>
        </p15:guide>
        <p15:guide id="25" pos="6834" userDrawn="1">
          <p15:clr>
            <a:srgbClr val="F26B43"/>
          </p15:clr>
        </p15:guide>
        <p15:guide id="26" pos="7333" userDrawn="1">
          <p15:clr>
            <a:srgbClr val="9FCC3B"/>
          </p15:clr>
        </p15:guide>
        <p15:guide id="35" orient="horz" pos="1139" userDrawn="1">
          <p15:clr>
            <a:srgbClr val="F26B43"/>
          </p15:clr>
        </p15:guide>
        <p15:guide id="41" orient="horz" pos="119" userDrawn="1">
          <p15:clr>
            <a:srgbClr val="9FCC3B"/>
          </p15:clr>
        </p15:guide>
        <p15:guide id="55" orient="horz" pos="3974" userDrawn="1">
          <p15:clr>
            <a:srgbClr val="F26B43"/>
          </p15:clr>
        </p15:guide>
        <p15:guide id="59" orient="horz" pos="4201" userDrawn="1">
          <p15:clr>
            <a:srgbClr val="9FCC3B"/>
          </p15:clr>
        </p15:guide>
        <p15:guide id="60" orient="horz" pos="459" userDrawn="1">
          <p15:clr>
            <a:srgbClr val="F26B43"/>
          </p15:clr>
        </p15:guide>
        <p15:guide id="62" orient="horz" pos="23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https://knowledge.exlibrisgroup.com/@api/deki/files/164200/How_to_control_where_to_save_new_records_templates_and_rules_from_a_member_institution_of_a_network_zone_consortia.pptx"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4B557451-4271-4B3E-23ED-1E236F2D7796}"/>
              </a:ext>
            </a:extLst>
          </p:cNvPr>
          <p:cNvSpPr>
            <a:spLocks noGrp="1"/>
          </p:cNvSpPr>
          <p:nvPr>
            <p:ph type="body" sz="quarter" idx="16"/>
          </p:nvPr>
        </p:nvSpPr>
        <p:spPr>
          <a:xfrm>
            <a:off x="1690688" y="1143000"/>
            <a:ext cx="8743950" cy="1922745"/>
          </a:xfrm>
        </p:spPr>
        <p:txBody>
          <a:bodyPr/>
          <a:lstStyle/>
          <a:p>
            <a:r>
              <a:rPr lang="en-US" dirty="0"/>
              <a:t>How to share a new record in the Member Institution with the Network Zone institution</a:t>
            </a:r>
          </a:p>
        </p:txBody>
      </p:sp>
      <p:sp>
        <p:nvSpPr>
          <p:cNvPr id="23" name="Text Placeholder 22">
            <a:extLst>
              <a:ext uri="{FF2B5EF4-FFF2-40B4-BE49-F238E27FC236}">
                <a16:creationId xmlns:a16="http://schemas.microsoft.com/office/drawing/2014/main" id="{4A320969-5F7F-9C87-B26F-D76042B0E452}"/>
              </a:ext>
            </a:extLst>
          </p:cNvPr>
          <p:cNvSpPr>
            <a:spLocks noGrp="1"/>
          </p:cNvSpPr>
          <p:nvPr>
            <p:ph type="body" sz="quarter" idx="18"/>
          </p:nvPr>
        </p:nvSpPr>
        <p:spPr/>
        <p:txBody>
          <a:bodyPr/>
          <a:lstStyle/>
          <a:p>
            <a:r>
              <a:rPr lang="en-US" dirty="0"/>
              <a:t>Yoel Kortick</a:t>
            </a:r>
          </a:p>
          <a:p>
            <a:r>
              <a:rPr lang="en-US" dirty="0"/>
              <a:t>Senior Librarian</a:t>
            </a:r>
            <a:endParaRPr lang="en-NL" dirty="0"/>
          </a:p>
        </p:txBody>
      </p:sp>
      <p:sp>
        <p:nvSpPr>
          <p:cNvPr id="3" name="Text Placeholder 2">
            <a:extLst>
              <a:ext uri="{FF2B5EF4-FFF2-40B4-BE49-F238E27FC236}">
                <a16:creationId xmlns:a16="http://schemas.microsoft.com/office/drawing/2014/main" id="{CB9463A4-51FE-33CE-9ECD-B99FC1EC1880}"/>
              </a:ext>
            </a:extLst>
          </p:cNvPr>
          <p:cNvSpPr>
            <a:spLocks noGrp="1"/>
          </p:cNvSpPr>
          <p:nvPr>
            <p:ph type="body" sz="quarter" idx="17"/>
          </p:nvPr>
        </p:nvSpPr>
        <p:spPr/>
        <p:txBody>
          <a:bodyPr/>
          <a:lstStyle/>
          <a:p>
            <a:r>
              <a:rPr lang="en-US" dirty="0"/>
              <a:t>when the same record does not already exist in the </a:t>
            </a:r>
            <a:r>
              <a:rPr lang="en-US"/>
              <a:t>Network Institution</a:t>
            </a:r>
            <a:endParaRPr lang="en-US" dirty="0"/>
          </a:p>
        </p:txBody>
      </p:sp>
    </p:spTree>
    <p:extLst>
      <p:ext uri="{BB962C8B-B14F-4D97-AF65-F5344CB8AC3E}">
        <p14:creationId xmlns:p14="http://schemas.microsoft.com/office/powerpoint/2010/main" val="2594056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4D2C32-6911-5911-E424-ECB75754FBD0}"/>
              </a:ext>
            </a:extLst>
          </p:cNvPr>
          <p:cNvPicPr>
            <a:picLocks noChangeAspect="1"/>
          </p:cNvPicPr>
          <p:nvPr/>
        </p:nvPicPr>
        <p:blipFill>
          <a:blip r:embed="rId2"/>
          <a:stretch>
            <a:fillRect/>
          </a:stretch>
        </p:blipFill>
        <p:spPr>
          <a:xfrm>
            <a:off x="390525" y="2784415"/>
            <a:ext cx="11210925" cy="3497263"/>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sz="2400" dirty="0"/>
              <a:t>Sharing a new record in the Member Institution with the Network Zone</a:t>
            </a:r>
            <a:endParaRPr lang="en-NL" sz="2400"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10</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450673" cy="1562896"/>
          </a:xfrm>
        </p:spPr>
        <p:txBody>
          <a:bodyPr/>
          <a:lstStyle/>
          <a:p>
            <a:r>
              <a:rPr lang="en-US" sz="2200" dirty="0"/>
              <a:t>The new record we will catalogue in Member Institution Open University is title “Out of the depths” by author “Lehmann, Marcus”.</a:t>
            </a:r>
          </a:p>
          <a:p>
            <a:r>
              <a:rPr lang="en-US" sz="2200" dirty="0"/>
              <a:t>First we check to confirm that it does not already exist in the Network Zone institution and then we will catalogue a new record in our member institution.</a:t>
            </a:r>
          </a:p>
          <a:p>
            <a:endParaRPr lang="en-US" sz="2200" dirty="0"/>
          </a:p>
          <a:p>
            <a:pPr lvl="2"/>
            <a:endParaRPr lang="en-US" sz="2200" dirty="0"/>
          </a:p>
        </p:txBody>
      </p:sp>
      <p:sp>
        <p:nvSpPr>
          <p:cNvPr id="4" name="Rectangle 3">
            <a:extLst>
              <a:ext uri="{FF2B5EF4-FFF2-40B4-BE49-F238E27FC236}">
                <a16:creationId xmlns:a16="http://schemas.microsoft.com/office/drawing/2014/main" id="{F052731A-F4B0-DF16-0505-2A277361C3F3}"/>
              </a:ext>
            </a:extLst>
          </p:cNvPr>
          <p:cNvSpPr/>
          <p:nvPr/>
        </p:nvSpPr>
        <p:spPr>
          <a:xfrm>
            <a:off x="390525" y="2760923"/>
            <a:ext cx="685800" cy="452758"/>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5" name="Rectangle 4">
            <a:extLst>
              <a:ext uri="{FF2B5EF4-FFF2-40B4-BE49-F238E27FC236}">
                <a16:creationId xmlns:a16="http://schemas.microsoft.com/office/drawing/2014/main" id="{F7544B72-BC76-BE04-E6DA-E7B31F419693}"/>
              </a:ext>
            </a:extLst>
          </p:cNvPr>
          <p:cNvSpPr/>
          <p:nvPr/>
        </p:nvSpPr>
        <p:spPr>
          <a:xfrm>
            <a:off x="1600200" y="3267075"/>
            <a:ext cx="619125" cy="361950"/>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6" name="Rectangle 5">
            <a:extLst>
              <a:ext uri="{FF2B5EF4-FFF2-40B4-BE49-F238E27FC236}">
                <a16:creationId xmlns:a16="http://schemas.microsoft.com/office/drawing/2014/main" id="{3FA5672D-738C-7E94-9C6A-19F352F178B4}"/>
              </a:ext>
            </a:extLst>
          </p:cNvPr>
          <p:cNvSpPr/>
          <p:nvPr/>
        </p:nvSpPr>
        <p:spPr>
          <a:xfrm>
            <a:off x="2809875" y="2760923"/>
            <a:ext cx="1971675" cy="411442"/>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7" name="Rectangle 6">
            <a:extLst>
              <a:ext uri="{FF2B5EF4-FFF2-40B4-BE49-F238E27FC236}">
                <a16:creationId xmlns:a16="http://schemas.microsoft.com/office/drawing/2014/main" id="{3F29428B-16F4-4F87-7883-4F35E253C0D7}"/>
              </a:ext>
            </a:extLst>
          </p:cNvPr>
          <p:cNvSpPr/>
          <p:nvPr/>
        </p:nvSpPr>
        <p:spPr>
          <a:xfrm>
            <a:off x="6572250" y="5501749"/>
            <a:ext cx="4486275" cy="240248"/>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2" name="TextBox 1">
            <a:extLst>
              <a:ext uri="{FF2B5EF4-FFF2-40B4-BE49-F238E27FC236}">
                <a16:creationId xmlns:a16="http://schemas.microsoft.com/office/drawing/2014/main" id="{B188E33F-BC3C-594E-974B-C8BF28846468}"/>
              </a:ext>
            </a:extLst>
          </p:cNvPr>
          <p:cNvSpPr txBox="1"/>
          <p:nvPr/>
        </p:nvSpPr>
        <p:spPr>
          <a:xfrm>
            <a:off x="3162299" y="4210050"/>
            <a:ext cx="2428875" cy="723900"/>
          </a:xfrm>
          <a:prstGeom prst="rect">
            <a:avLst/>
          </a:prstGeom>
          <a:solidFill>
            <a:srgbClr val="FFFF00"/>
          </a:solidFill>
          <a:ln>
            <a:solidFill>
              <a:schemeClr val="tx1"/>
            </a:solidFill>
          </a:ln>
        </p:spPr>
        <p:txBody>
          <a:bodyPr wrap="square" rtlCol="0">
            <a:noAutofit/>
          </a:bodyPr>
          <a:lstStyle/>
          <a:p>
            <a:pPr algn="l"/>
            <a:r>
              <a:rPr lang="en-US" sz="1400" dirty="0"/>
              <a:t>We have confirmed that it does not already exist in the network zone institution </a:t>
            </a:r>
          </a:p>
        </p:txBody>
      </p:sp>
    </p:spTree>
    <p:extLst>
      <p:ext uri="{BB962C8B-B14F-4D97-AF65-F5344CB8AC3E}">
        <p14:creationId xmlns:p14="http://schemas.microsoft.com/office/powerpoint/2010/main" val="3420794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42E3D21-293F-F953-CA87-29BDF09DFF43}"/>
              </a:ext>
            </a:extLst>
          </p:cNvPr>
          <p:cNvPicPr>
            <a:picLocks noChangeAspect="1"/>
          </p:cNvPicPr>
          <p:nvPr/>
        </p:nvPicPr>
        <p:blipFill>
          <a:blip r:embed="rId2"/>
          <a:stretch>
            <a:fillRect/>
          </a:stretch>
        </p:blipFill>
        <p:spPr>
          <a:xfrm>
            <a:off x="679668" y="2043753"/>
            <a:ext cx="10891624" cy="4560704"/>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sz="2400" dirty="0"/>
              <a:t>Sharing a new record in the Member Institution with the Network Zone</a:t>
            </a:r>
            <a:endParaRPr lang="en-NL" sz="2400"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11</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450673" cy="1383248"/>
          </a:xfrm>
        </p:spPr>
        <p:txBody>
          <a:bodyPr/>
          <a:lstStyle/>
          <a:p>
            <a:r>
              <a:rPr lang="en-US" sz="2200" dirty="0"/>
              <a:t>Because it does not already exist o  the Network Zone we catalog it (from scratch or by searching a resource) in the Member Institution</a:t>
            </a:r>
          </a:p>
          <a:p>
            <a:pPr lvl="2"/>
            <a:endParaRPr lang="en-US" sz="2200" dirty="0"/>
          </a:p>
        </p:txBody>
      </p:sp>
      <p:sp>
        <p:nvSpPr>
          <p:cNvPr id="4" name="Rectangle 3">
            <a:extLst>
              <a:ext uri="{FF2B5EF4-FFF2-40B4-BE49-F238E27FC236}">
                <a16:creationId xmlns:a16="http://schemas.microsoft.com/office/drawing/2014/main" id="{F052731A-F4B0-DF16-0505-2A277361C3F3}"/>
              </a:ext>
            </a:extLst>
          </p:cNvPr>
          <p:cNvSpPr/>
          <p:nvPr/>
        </p:nvSpPr>
        <p:spPr>
          <a:xfrm>
            <a:off x="651949" y="2020581"/>
            <a:ext cx="782075" cy="452758"/>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5" name="Rectangle 4">
            <a:extLst>
              <a:ext uri="{FF2B5EF4-FFF2-40B4-BE49-F238E27FC236}">
                <a16:creationId xmlns:a16="http://schemas.microsoft.com/office/drawing/2014/main" id="{F7544B72-BC76-BE04-E6DA-E7B31F419693}"/>
              </a:ext>
            </a:extLst>
          </p:cNvPr>
          <p:cNvSpPr/>
          <p:nvPr/>
        </p:nvSpPr>
        <p:spPr>
          <a:xfrm>
            <a:off x="1566304" y="3787187"/>
            <a:ext cx="2767571" cy="421275"/>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7" name="Rectangle 6">
            <a:extLst>
              <a:ext uri="{FF2B5EF4-FFF2-40B4-BE49-F238E27FC236}">
                <a16:creationId xmlns:a16="http://schemas.microsoft.com/office/drawing/2014/main" id="{3F29428B-16F4-4F87-7883-4F35E253C0D7}"/>
              </a:ext>
            </a:extLst>
          </p:cNvPr>
          <p:cNvSpPr/>
          <p:nvPr/>
        </p:nvSpPr>
        <p:spPr>
          <a:xfrm>
            <a:off x="4468016" y="5918200"/>
            <a:ext cx="6914359" cy="430153"/>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2" name="TextBox 11">
            <a:extLst>
              <a:ext uri="{FF2B5EF4-FFF2-40B4-BE49-F238E27FC236}">
                <a16:creationId xmlns:a16="http://schemas.microsoft.com/office/drawing/2014/main" id="{31A9B673-41DD-41ED-4F77-36BCFFC737E0}"/>
              </a:ext>
            </a:extLst>
          </p:cNvPr>
          <p:cNvSpPr txBox="1"/>
          <p:nvPr/>
        </p:nvSpPr>
        <p:spPr>
          <a:xfrm>
            <a:off x="8086725" y="3514725"/>
            <a:ext cx="1524000" cy="828676"/>
          </a:xfrm>
          <a:prstGeom prst="rect">
            <a:avLst/>
          </a:prstGeom>
          <a:solidFill>
            <a:srgbClr val="FFFF00"/>
          </a:solidFill>
          <a:ln>
            <a:solidFill>
              <a:schemeClr val="accent2"/>
            </a:solidFill>
          </a:ln>
        </p:spPr>
        <p:txBody>
          <a:bodyPr wrap="square" rtlCol="0">
            <a:noAutofit/>
          </a:bodyPr>
          <a:lstStyle/>
          <a:p>
            <a:pPr algn="l"/>
            <a:r>
              <a:rPr lang="en-US" sz="1400" dirty="0"/>
              <a:t>We will save the record and add inventory</a:t>
            </a:r>
          </a:p>
        </p:txBody>
      </p:sp>
      <p:sp>
        <p:nvSpPr>
          <p:cNvPr id="2" name="TextBox 1">
            <a:extLst>
              <a:ext uri="{FF2B5EF4-FFF2-40B4-BE49-F238E27FC236}">
                <a16:creationId xmlns:a16="http://schemas.microsoft.com/office/drawing/2014/main" id="{7549D07B-519B-8622-38AF-432A20AF86CD}"/>
              </a:ext>
            </a:extLst>
          </p:cNvPr>
          <p:cNvSpPr txBox="1"/>
          <p:nvPr/>
        </p:nvSpPr>
        <p:spPr>
          <a:xfrm>
            <a:off x="1257299" y="4424363"/>
            <a:ext cx="1857376" cy="576262"/>
          </a:xfrm>
          <a:prstGeom prst="rect">
            <a:avLst/>
          </a:prstGeom>
          <a:solidFill>
            <a:srgbClr val="FFFF00"/>
          </a:solidFill>
          <a:ln>
            <a:solidFill>
              <a:schemeClr val="accent2"/>
            </a:solidFill>
          </a:ln>
        </p:spPr>
        <p:txBody>
          <a:bodyPr wrap="square" rtlCol="0">
            <a:noAutofit/>
          </a:bodyPr>
          <a:lstStyle/>
          <a:p>
            <a:pPr algn="l"/>
            <a:r>
              <a:rPr lang="en-US" sz="1400" dirty="0"/>
              <a:t>We are in the Member Institution</a:t>
            </a:r>
          </a:p>
        </p:txBody>
      </p:sp>
      <p:cxnSp>
        <p:nvCxnSpPr>
          <p:cNvPr id="6" name="Straight Arrow Connector 5">
            <a:extLst>
              <a:ext uri="{FF2B5EF4-FFF2-40B4-BE49-F238E27FC236}">
                <a16:creationId xmlns:a16="http://schemas.microsoft.com/office/drawing/2014/main" id="{1600B0D2-987A-98F8-FEBF-8F02AE8B80CC}"/>
              </a:ext>
            </a:extLst>
          </p:cNvPr>
          <p:cNvCxnSpPr>
            <a:cxnSpLocks/>
          </p:cNvCxnSpPr>
          <p:nvPr/>
        </p:nvCxnSpPr>
        <p:spPr>
          <a:xfrm flipH="1" flipV="1">
            <a:off x="1042986" y="2533587"/>
            <a:ext cx="214313" cy="189077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4551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257AE6-5743-BFC4-259E-4C6B8DF74D54}"/>
              </a:ext>
            </a:extLst>
          </p:cNvPr>
          <p:cNvPicPr>
            <a:picLocks noChangeAspect="1"/>
          </p:cNvPicPr>
          <p:nvPr/>
        </p:nvPicPr>
        <p:blipFill>
          <a:blip r:embed="rId2"/>
          <a:stretch>
            <a:fillRect/>
          </a:stretch>
        </p:blipFill>
        <p:spPr>
          <a:xfrm>
            <a:off x="0" y="2020373"/>
            <a:ext cx="12192000" cy="2779154"/>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sz="2400" dirty="0"/>
              <a:t>Sharing a new record in the Member Institution with the Network Zone</a:t>
            </a:r>
            <a:endParaRPr lang="en-NL" sz="2400"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12</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450673" cy="1383248"/>
          </a:xfrm>
        </p:spPr>
        <p:txBody>
          <a:bodyPr/>
          <a:lstStyle/>
          <a:p>
            <a:r>
              <a:rPr lang="en-US" sz="2200" dirty="0"/>
              <a:t>The record is in the Member Institution Open University and is not linked to the network</a:t>
            </a:r>
          </a:p>
        </p:txBody>
      </p:sp>
      <p:sp>
        <p:nvSpPr>
          <p:cNvPr id="5" name="Rectangle 4">
            <a:extLst>
              <a:ext uri="{FF2B5EF4-FFF2-40B4-BE49-F238E27FC236}">
                <a16:creationId xmlns:a16="http://schemas.microsoft.com/office/drawing/2014/main" id="{F7544B72-BC76-BE04-E6DA-E7B31F419693}"/>
              </a:ext>
            </a:extLst>
          </p:cNvPr>
          <p:cNvSpPr/>
          <p:nvPr/>
        </p:nvSpPr>
        <p:spPr>
          <a:xfrm>
            <a:off x="2273688" y="3466500"/>
            <a:ext cx="619125" cy="361950"/>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6" name="TextBox 5">
            <a:extLst>
              <a:ext uri="{FF2B5EF4-FFF2-40B4-BE49-F238E27FC236}">
                <a16:creationId xmlns:a16="http://schemas.microsoft.com/office/drawing/2014/main" id="{E9EBDA3F-91C4-DBDF-17BF-B0494B50C4E0}"/>
              </a:ext>
            </a:extLst>
          </p:cNvPr>
          <p:cNvSpPr txBox="1"/>
          <p:nvPr/>
        </p:nvSpPr>
        <p:spPr>
          <a:xfrm>
            <a:off x="2781299" y="5438516"/>
            <a:ext cx="2981326" cy="702789"/>
          </a:xfrm>
          <a:prstGeom prst="rect">
            <a:avLst/>
          </a:prstGeom>
          <a:solidFill>
            <a:srgbClr val="FFFF00"/>
          </a:solidFill>
          <a:ln>
            <a:solidFill>
              <a:schemeClr val="accent2"/>
            </a:solidFill>
          </a:ln>
        </p:spPr>
        <p:txBody>
          <a:bodyPr wrap="square" rtlCol="0">
            <a:noAutofit/>
          </a:bodyPr>
          <a:lstStyle/>
          <a:p>
            <a:pPr algn="l"/>
            <a:r>
              <a:rPr lang="en-US" sz="1400" dirty="0"/>
              <a:t>If the record were linked to the Network Zone institution, then we would have a relevant icon here</a:t>
            </a:r>
          </a:p>
        </p:txBody>
      </p:sp>
      <p:cxnSp>
        <p:nvCxnSpPr>
          <p:cNvPr id="7" name="Straight Arrow Connector 6">
            <a:extLst>
              <a:ext uri="{FF2B5EF4-FFF2-40B4-BE49-F238E27FC236}">
                <a16:creationId xmlns:a16="http://schemas.microsoft.com/office/drawing/2014/main" id="{34EB6647-AE29-74F0-662C-8EBC1BEC4190}"/>
              </a:ext>
            </a:extLst>
          </p:cNvPr>
          <p:cNvCxnSpPr>
            <a:cxnSpLocks/>
          </p:cNvCxnSpPr>
          <p:nvPr/>
        </p:nvCxnSpPr>
        <p:spPr>
          <a:xfrm flipH="1" flipV="1">
            <a:off x="2686050" y="3856379"/>
            <a:ext cx="95249" cy="158213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0231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457B668-C8CC-ED1B-D921-71C8A54607CE}"/>
              </a:ext>
            </a:extLst>
          </p:cNvPr>
          <p:cNvPicPr>
            <a:picLocks noChangeAspect="1"/>
          </p:cNvPicPr>
          <p:nvPr/>
        </p:nvPicPr>
        <p:blipFill>
          <a:blip r:embed="rId2"/>
          <a:stretch>
            <a:fillRect/>
          </a:stretch>
        </p:blipFill>
        <p:spPr>
          <a:xfrm>
            <a:off x="0" y="2377103"/>
            <a:ext cx="12192000" cy="2980094"/>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sz="2400" dirty="0"/>
              <a:t>Sharing a new record in the Member Institution with the Network Zone</a:t>
            </a:r>
            <a:endParaRPr lang="en-NL" sz="2400"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13</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450673" cy="1383248"/>
          </a:xfrm>
        </p:spPr>
        <p:txBody>
          <a:bodyPr/>
          <a:lstStyle/>
          <a:p>
            <a:pPr lvl="2"/>
            <a:r>
              <a:rPr lang="en-US" sz="2200" dirty="0"/>
              <a:t>We edit the record (or if the record is still open in the Metadata Editor, we could just go to the metadata Editor, as the step of searching for it was just to show how the record appears in search)</a:t>
            </a:r>
          </a:p>
        </p:txBody>
      </p:sp>
      <p:sp>
        <p:nvSpPr>
          <p:cNvPr id="5" name="Rectangle 4">
            <a:extLst>
              <a:ext uri="{FF2B5EF4-FFF2-40B4-BE49-F238E27FC236}">
                <a16:creationId xmlns:a16="http://schemas.microsoft.com/office/drawing/2014/main" id="{F7544B72-BC76-BE04-E6DA-E7B31F419693}"/>
              </a:ext>
            </a:extLst>
          </p:cNvPr>
          <p:cNvSpPr/>
          <p:nvPr/>
        </p:nvSpPr>
        <p:spPr>
          <a:xfrm>
            <a:off x="10169913" y="3224533"/>
            <a:ext cx="755262" cy="347342"/>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629516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476AA6-8842-19B4-4060-F099ECB7261E}"/>
              </a:ext>
            </a:extLst>
          </p:cNvPr>
          <p:cNvPicPr>
            <a:picLocks noChangeAspect="1"/>
          </p:cNvPicPr>
          <p:nvPr/>
        </p:nvPicPr>
        <p:blipFill>
          <a:blip r:embed="rId2"/>
          <a:stretch>
            <a:fillRect/>
          </a:stretch>
        </p:blipFill>
        <p:spPr>
          <a:xfrm>
            <a:off x="4286250" y="1653206"/>
            <a:ext cx="4814887" cy="4911047"/>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sz="2400" dirty="0"/>
              <a:t>Sharing a new record in the Member Institution with the Network Zone</a:t>
            </a:r>
            <a:endParaRPr lang="en-NL" sz="2400"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14</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450673" cy="1383248"/>
          </a:xfrm>
        </p:spPr>
        <p:txBody>
          <a:bodyPr/>
          <a:lstStyle/>
          <a:p>
            <a:pPr lvl="2"/>
            <a:r>
              <a:rPr lang="en-US" sz="2200" dirty="0"/>
              <a:t>We Share with Network</a:t>
            </a:r>
          </a:p>
        </p:txBody>
      </p:sp>
      <p:sp>
        <p:nvSpPr>
          <p:cNvPr id="5" name="Rectangle 4">
            <a:extLst>
              <a:ext uri="{FF2B5EF4-FFF2-40B4-BE49-F238E27FC236}">
                <a16:creationId xmlns:a16="http://schemas.microsoft.com/office/drawing/2014/main" id="{F7544B72-BC76-BE04-E6DA-E7B31F419693}"/>
              </a:ext>
            </a:extLst>
          </p:cNvPr>
          <p:cNvSpPr/>
          <p:nvPr/>
        </p:nvSpPr>
        <p:spPr>
          <a:xfrm>
            <a:off x="5426463" y="5423869"/>
            <a:ext cx="1136262" cy="272081"/>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4" name="Rectangle 3">
            <a:extLst>
              <a:ext uri="{FF2B5EF4-FFF2-40B4-BE49-F238E27FC236}">
                <a16:creationId xmlns:a16="http://schemas.microsoft.com/office/drawing/2014/main" id="{181277C4-0596-C8E7-B8D1-B19B89B29FC5}"/>
              </a:ext>
            </a:extLst>
          </p:cNvPr>
          <p:cNvSpPr/>
          <p:nvPr/>
        </p:nvSpPr>
        <p:spPr>
          <a:xfrm>
            <a:off x="5388363" y="1686935"/>
            <a:ext cx="1136262" cy="272081"/>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12926993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6E1ADFD-CB1D-4FF4-5130-A2C75F6A6C9A}"/>
              </a:ext>
            </a:extLst>
          </p:cNvPr>
          <p:cNvPicPr>
            <a:picLocks noChangeAspect="1"/>
          </p:cNvPicPr>
          <p:nvPr/>
        </p:nvPicPr>
        <p:blipFill>
          <a:blip r:embed="rId2"/>
          <a:stretch>
            <a:fillRect/>
          </a:stretch>
        </p:blipFill>
        <p:spPr>
          <a:xfrm>
            <a:off x="4476750" y="2314575"/>
            <a:ext cx="3238500" cy="2228850"/>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sz="2400" dirty="0"/>
              <a:t>Sharing a new record in the Member Institution with the Network Zone</a:t>
            </a:r>
            <a:endParaRPr lang="en-NL" sz="2400"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15</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450673" cy="1383248"/>
          </a:xfrm>
        </p:spPr>
        <p:txBody>
          <a:bodyPr/>
          <a:lstStyle/>
          <a:p>
            <a:pPr lvl="2"/>
            <a:r>
              <a:rPr lang="en-US" sz="2200" dirty="0"/>
              <a:t>We see in the Metadata Editor that the record is shared with the Network Zone institution</a:t>
            </a:r>
          </a:p>
        </p:txBody>
      </p:sp>
      <p:sp>
        <p:nvSpPr>
          <p:cNvPr id="5" name="Rectangle 4">
            <a:extLst>
              <a:ext uri="{FF2B5EF4-FFF2-40B4-BE49-F238E27FC236}">
                <a16:creationId xmlns:a16="http://schemas.microsoft.com/office/drawing/2014/main" id="{F7544B72-BC76-BE04-E6DA-E7B31F419693}"/>
              </a:ext>
            </a:extLst>
          </p:cNvPr>
          <p:cNvSpPr/>
          <p:nvPr/>
        </p:nvSpPr>
        <p:spPr>
          <a:xfrm>
            <a:off x="4569213" y="3745448"/>
            <a:ext cx="336162" cy="321727"/>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1835365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718932A-B4B7-FD39-0BC2-071441120CB2}"/>
              </a:ext>
            </a:extLst>
          </p:cNvPr>
          <p:cNvPicPr>
            <a:picLocks noChangeAspect="1"/>
          </p:cNvPicPr>
          <p:nvPr/>
        </p:nvPicPr>
        <p:blipFill>
          <a:blip r:embed="rId2"/>
          <a:stretch>
            <a:fillRect/>
          </a:stretch>
        </p:blipFill>
        <p:spPr>
          <a:xfrm>
            <a:off x="0" y="2471886"/>
            <a:ext cx="12192000" cy="3133428"/>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sz="2400" dirty="0"/>
              <a:t>Sharing a new record in the Member Institution with the Network Zone</a:t>
            </a:r>
            <a:endParaRPr lang="en-NL" sz="2400"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16</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450673" cy="1383248"/>
          </a:xfrm>
        </p:spPr>
        <p:txBody>
          <a:bodyPr/>
          <a:lstStyle/>
          <a:p>
            <a:pPr lvl="2"/>
            <a:r>
              <a:rPr lang="en-US" sz="2200" dirty="0"/>
              <a:t>We see in the repository search in the Member Institution scope that the record is shared with the Network Zone institution</a:t>
            </a:r>
          </a:p>
        </p:txBody>
      </p:sp>
      <p:sp>
        <p:nvSpPr>
          <p:cNvPr id="5" name="Rectangle 4">
            <a:extLst>
              <a:ext uri="{FF2B5EF4-FFF2-40B4-BE49-F238E27FC236}">
                <a16:creationId xmlns:a16="http://schemas.microsoft.com/office/drawing/2014/main" id="{F7544B72-BC76-BE04-E6DA-E7B31F419693}"/>
              </a:ext>
            </a:extLst>
          </p:cNvPr>
          <p:cNvSpPr/>
          <p:nvPr/>
        </p:nvSpPr>
        <p:spPr>
          <a:xfrm>
            <a:off x="2664213" y="3776329"/>
            <a:ext cx="336162" cy="321727"/>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4" name="Rectangle 3">
            <a:extLst>
              <a:ext uri="{FF2B5EF4-FFF2-40B4-BE49-F238E27FC236}">
                <a16:creationId xmlns:a16="http://schemas.microsoft.com/office/drawing/2014/main" id="{58DDFFF2-441B-164F-2875-C55199D92846}"/>
              </a:ext>
            </a:extLst>
          </p:cNvPr>
          <p:cNvSpPr/>
          <p:nvPr/>
        </p:nvSpPr>
        <p:spPr>
          <a:xfrm>
            <a:off x="740162" y="2938783"/>
            <a:ext cx="421887" cy="242567"/>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7" name="Rectangle 6">
            <a:extLst>
              <a:ext uri="{FF2B5EF4-FFF2-40B4-BE49-F238E27FC236}">
                <a16:creationId xmlns:a16="http://schemas.microsoft.com/office/drawing/2014/main" id="{DEDAFBA7-6287-0E3C-F3DD-62E4A0EA150B}"/>
              </a:ext>
            </a:extLst>
          </p:cNvPr>
          <p:cNvSpPr/>
          <p:nvPr/>
        </p:nvSpPr>
        <p:spPr>
          <a:xfrm>
            <a:off x="0" y="2471886"/>
            <a:ext cx="561975" cy="309766"/>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6" name="TextBox 5">
            <a:extLst>
              <a:ext uri="{FF2B5EF4-FFF2-40B4-BE49-F238E27FC236}">
                <a16:creationId xmlns:a16="http://schemas.microsoft.com/office/drawing/2014/main" id="{669AD03F-741C-1C88-E4B3-8FED0148EF74}"/>
              </a:ext>
            </a:extLst>
          </p:cNvPr>
          <p:cNvSpPr txBox="1"/>
          <p:nvPr/>
        </p:nvSpPr>
        <p:spPr>
          <a:xfrm>
            <a:off x="2781299" y="5829041"/>
            <a:ext cx="2981326" cy="702789"/>
          </a:xfrm>
          <a:prstGeom prst="rect">
            <a:avLst/>
          </a:prstGeom>
          <a:solidFill>
            <a:srgbClr val="FFFF00"/>
          </a:solidFill>
          <a:ln>
            <a:solidFill>
              <a:schemeClr val="accent2"/>
            </a:solidFill>
          </a:ln>
        </p:spPr>
        <p:txBody>
          <a:bodyPr wrap="square" rtlCol="0">
            <a:noAutofit/>
          </a:bodyPr>
          <a:lstStyle/>
          <a:p>
            <a:pPr algn="l"/>
            <a:r>
              <a:rPr lang="en-US" sz="1400" dirty="0"/>
              <a:t>Now we have the relevant icon here because the record is linked to the Network Zone institution.</a:t>
            </a:r>
          </a:p>
        </p:txBody>
      </p:sp>
      <p:cxnSp>
        <p:nvCxnSpPr>
          <p:cNvPr id="8" name="Straight Arrow Connector 7">
            <a:extLst>
              <a:ext uri="{FF2B5EF4-FFF2-40B4-BE49-F238E27FC236}">
                <a16:creationId xmlns:a16="http://schemas.microsoft.com/office/drawing/2014/main" id="{2A038A9B-A562-A9B0-9D40-B3E0E478963F}"/>
              </a:ext>
            </a:extLst>
          </p:cNvPr>
          <p:cNvCxnSpPr>
            <a:cxnSpLocks/>
          </p:cNvCxnSpPr>
          <p:nvPr/>
        </p:nvCxnSpPr>
        <p:spPr>
          <a:xfrm flipV="1">
            <a:off x="2819399" y="4098056"/>
            <a:ext cx="0" cy="173098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320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5745AF0-EE8B-B74F-06AF-5D0950BA88A7}"/>
              </a:ext>
            </a:extLst>
          </p:cNvPr>
          <p:cNvPicPr>
            <a:picLocks noChangeAspect="1"/>
          </p:cNvPicPr>
          <p:nvPr/>
        </p:nvPicPr>
        <p:blipFill>
          <a:blip r:embed="rId2"/>
          <a:stretch>
            <a:fillRect/>
          </a:stretch>
        </p:blipFill>
        <p:spPr>
          <a:xfrm>
            <a:off x="0" y="2478544"/>
            <a:ext cx="12192000" cy="2872461"/>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sz="2400" dirty="0"/>
              <a:t>Sharing a new record in the Member Institution with the Network Zone</a:t>
            </a:r>
            <a:endParaRPr lang="en-NL" sz="2400"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17</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450673" cy="851685"/>
          </a:xfrm>
        </p:spPr>
        <p:txBody>
          <a:bodyPr/>
          <a:lstStyle/>
          <a:p>
            <a:r>
              <a:rPr lang="en-US" sz="2600" dirty="0"/>
              <a:t>We see in the repository search in the Network Zone scope that the record is shared with the Member Institution and Held By My Institution.</a:t>
            </a:r>
          </a:p>
        </p:txBody>
      </p:sp>
      <p:sp>
        <p:nvSpPr>
          <p:cNvPr id="5" name="Rectangle 4">
            <a:extLst>
              <a:ext uri="{FF2B5EF4-FFF2-40B4-BE49-F238E27FC236}">
                <a16:creationId xmlns:a16="http://schemas.microsoft.com/office/drawing/2014/main" id="{F7544B72-BC76-BE04-E6DA-E7B31F419693}"/>
              </a:ext>
            </a:extLst>
          </p:cNvPr>
          <p:cNvSpPr/>
          <p:nvPr/>
        </p:nvSpPr>
        <p:spPr>
          <a:xfrm>
            <a:off x="2664213" y="3776329"/>
            <a:ext cx="336162" cy="321727"/>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4" name="Rectangle 3">
            <a:extLst>
              <a:ext uri="{FF2B5EF4-FFF2-40B4-BE49-F238E27FC236}">
                <a16:creationId xmlns:a16="http://schemas.microsoft.com/office/drawing/2014/main" id="{58DDFFF2-441B-164F-2875-C55199D92846}"/>
              </a:ext>
            </a:extLst>
          </p:cNvPr>
          <p:cNvSpPr/>
          <p:nvPr/>
        </p:nvSpPr>
        <p:spPr>
          <a:xfrm>
            <a:off x="1159262" y="2919733"/>
            <a:ext cx="421887" cy="242567"/>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7" name="Rectangle 6">
            <a:extLst>
              <a:ext uri="{FF2B5EF4-FFF2-40B4-BE49-F238E27FC236}">
                <a16:creationId xmlns:a16="http://schemas.microsoft.com/office/drawing/2014/main" id="{DEDAFBA7-6287-0E3C-F3DD-62E4A0EA150B}"/>
              </a:ext>
            </a:extLst>
          </p:cNvPr>
          <p:cNvSpPr/>
          <p:nvPr/>
        </p:nvSpPr>
        <p:spPr>
          <a:xfrm>
            <a:off x="0" y="2471886"/>
            <a:ext cx="561975" cy="309766"/>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3" name="Rectangle 12">
            <a:extLst>
              <a:ext uri="{FF2B5EF4-FFF2-40B4-BE49-F238E27FC236}">
                <a16:creationId xmlns:a16="http://schemas.microsoft.com/office/drawing/2014/main" id="{7519416D-E64E-AEC0-2214-CAA38C5D0BEE}"/>
              </a:ext>
            </a:extLst>
          </p:cNvPr>
          <p:cNvSpPr/>
          <p:nvPr/>
        </p:nvSpPr>
        <p:spPr>
          <a:xfrm>
            <a:off x="2743200" y="4362450"/>
            <a:ext cx="1343025" cy="733425"/>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17397593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37A9A5-4668-3403-AB18-C8FF0F531E08}"/>
              </a:ext>
            </a:extLst>
          </p:cNvPr>
          <p:cNvSpPr txBox="1"/>
          <p:nvPr/>
        </p:nvSpPr>
        <p:spPr>
          <a:xfrm>
            <a:off x="2430049" y="2821236"/>
            <a:ext cx="7503091" cy="626301"/>
          </a:xfrm>
          <a:prstGeom prst="rect">
            <a:avLst/>
          </a:prstGeom>
          <a:noFill/>
          <a:ln>
            <a:noFill/>
          </a:ln>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dirty="0">
                <a:solidFill>
                  <a:schemeClr val="bg1"/>
                </a:solidFill>
                <a:latin typeface="+mj-lt"/>
              </a:rPr>
              <a:t>Thank You</a:t>
            </a:r>
            <a:endParaRPr lang="en-GB" sz="5400" b="1" dirty="0">
              <a:solidFill>
                <a:schemeClr val="bg1"/>
              </a:solidFill>
              <a:latin typeface="+mj-lt"/>
            </a:endParaRPr>
          </a:p>
        </p:txBody>
      </p:sp>
      <p:sp>
        <p:nvSpPr>
          <p:cNvPr id="4" name="Text Placeholder 3">
            <a:extLst>
              <a:ext uri="{FF2B5EF4-FFF2-40B4-BE49-F238E27FC236}">
                <a16:creationId xmlns:a16="http://schemas.microsoft.com/office/drawing/2014/main" id="{5B058797-BF7C-A638-82C9-1A1A226CB554}"/>
              </a:ext>
            </a:extLst>
          </p:cNvPr>
          <p:cNvSpPr>
            <a:spLocks noGrp="1"/>
          </p:cNvSpPr>
          <p:nvPr>
            <p:ph type="body" sz="quarter" idx="18"/>
          </p:nvPr>
        </p:nvSpPr>
        <p:spPr/>
        <p:txBody>
          <a:bodyPr/>
          <a:lstStyle/>
          <a:p>
            <a:endParaRPr lang="en-US" dirty="0"/>
          </a:p>
        </p:txBody>
      </p:sp>
      <p:sp>
        <p:nvSpPr>
          <p:cNvPr id="5" name="Text Placeholder 4">
            <a:extLst>
              <a:ext uri="{FF2B5EF4-FFF2-40B4-BE49-F238E27FC236}">
                <a16:creationId xmlns:a16="http://schemas.microsoft.com/office/drawing/2014/main" id="{4F9EF58A-CDD4-67F5-833E-61B6E0EA5F49}"/>
              </a:ext>
            </a:extLst>
          </p:cNvPr>
          <p:cNvSpPr>
            <a:spLocks noGrp="1"/>
          </p:cNvSpPr>
          <p:nvPr>
            <p:ph type="body" sz="quarter" idx="19"/>
          </p:nvPr>
        </p:nvSpPr>
        <p:spPr/>
        <p:txBody>
          <a:bodyPr/>
          <a:lstStyle/>
          <a:p>
            <a:endParaRPr lang="en-US" dirty="0"/>
          </a:p>
        </p:txBody>
      </p:sp>
    </p:spTree>
    <p:extLst>
      <p:ext uri="{BB962C8B-B14F-4D97-AF65-F5344CB8AC3E}">
        <p14:creationId xmlns:p14="http://schemas.microsoft.com/office/powerpoint/2010/main" val="3813871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21CC2CE-B288-9838-38B0-51E8464C658A}"/>
              </a:ext>
            </a:extLst>
          </p:cNvPr>
          <p:cNvSpPr>
            <a:spLocks noGrp="1"/>
          </p:cNvSpPr>
          <p:nvPr>
            <p:ph type="body" sz="quarter" idx="15"/>
          </p:nvPr>
        </p:nvSpPr>
        <p:spPr/>
        <p:txBody>
          <a:bodyPr/>
          <a:lstStyle/>
          <a:p>
            <a:r>
              <a:rPr lang="en-US" dirty="0"/>
              <a:t>Agenda</a:t>
            </a:r>
            <a:endParaRPr lang="en-NL" dirty="0"/>
          </a:p>
        </p:txBody>
      </p:sp>
      <p:sp>
        <p:nvSpPr>
          <p:cNvPr id="6" name="Text Placeholder 5">
            <a:extLst>
              <a:ext uri="{FF2B5EF4-FFF2-40B4-BE49-F238E27FC236}">
                <a16:creationId xmlns:a16="http://schemas.microsoft.com/office/drawing/2014/main" id="{65F3B852-286D-55BD-2B1D-F4756EAB082C}"/>
              </a:ext>
            </a:extLst>
          </p:cNvPr>
          <p:cNvSpPr>
            <a:spLocks noGrp="1"/>
          </p:cNvSpPr>
          <p:nvPr>
            <p:ph type="body" sz="quarter" idx="10"/>
          </p:nvPr>
        </p:nvSpPr>
        <p:spPr>
          <a:xfrm>
            <a:off x="4467225" y="834892"/>
            <a:ext cx="7465208" cy="5676900"/>
          </a:xfrm>
        </p:spPr>
        <p:txBody>
          <a:bodyPr/>
          <a:lstStyle/>
          <a:p>
            <a:r>
              <a:rPr lang="en-US" dirty="0"/>
              <a:t>Introduction</a:t>
            </a:r>
          </a:p>
          <a:p>
            <a:r>
              <a:rPr lang="en-US" dirty="0"/>
              <a:t>Sharing a new record in the Member Institution with the Network Zone</a:t>
            </a:r>
          </a:p>
        </p:txBody>
      </p:sp>
      <p:sp>
        <p:nvSpPr>
          <p:cNvPr id="8" name="Slide Number Placeholder 5">
            <a:extLst>
              <a:ext uri="{FF2B5EF4-FFF2-40B4-BE49-F238E27FC236}">
                <a16:creationId xmlns:a16="http://schemas.microsoft.com/office/drawing/2014/main" id="{D15A3458-E52F-3547-8FB1-8C115B7F4C3C}"/>
              </a:ext>
            </a:extLst>
          </p:cNvPr>
          <p:cNvSpPr txBox="1">
            <a:spLocks/>
          </p:cNvSpPr>
          <p:nvPr/>
        </p:nvSpPr>
        <p:spPr>
          <a:xfrm>
            <a:off x="11671500" y="6465692"/>
            <a:ext cx="216000" cy="215900"/>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59CD943-D024-467A-B36E-F11E1285ED75}" type="slidenum">
              <a:rPr lang="en-GB" smtClean="0"/>
              <a:pPr/>
              <a:t>2</a:t>
            </a:fld>
            <a:endParaRPr lang="en-GB"/>
          </a:p>
        </p:txBody>
      </p:sp>
    </p:spTree>
    <p:extLst>
      <p:ext uri="{BB962C8B-B14F-4D97-AF65-F5344CB8AC3E}">
        <p14:creationId xmlns:p14="http://schemas.microsoft.com/office/powerpoint/2010/main" val="2401584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50000">
              <a:srgbClr val="7188E9"/>
            </a:gs>
            <a:gs pos="85000">
              <a:srgbClr val="319AF0"/>
            </a:gs>
            <a:gs pos="15000">
              <a:schemeClr val="accent2"/>
            </a:gs>
          </a:gsLst>
          <a:lin ang="3600000" scaled="0"/>
        </a:gradFill>
        <a:effectLst/>
      </p:bgPr>
    </p:bg>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F4F9CE6C-EB7E-DBFE-C77E-B97A93A03817}"/>
              </a:ext>
            </a:extLst>
          </p:cNvPr>
          <p:cNvSpPr>
            <a:spLocks noGrp="1"/>
          </p:cNvSpPr>
          <p:nvPr>
            <p:ph type="body" sz="quarter" idx="16"/>
          </p:nvPr>
        </p:nvSpPr>
        <p:spPr/>
        <p:txBody>
          <a:bodyPr/>
          <a:lstStyle/>
          <a:p>
            <a:r>
              <a:rPr lang="en-US" dirty="0"/>
              <a:t>Introduction</a:t>
            </a:r>
            <a:endParaRPr lang="en-NL" dirty="0"/>
          </a:p>
        </p:txBody>
      </p:sp>
      <p:sp>
        <p:nvSpPr>
          <p:cNvPr id="44" name="Slide Number Placeholder 5">
            <a:extLst>
              <a:ext uri="{FF2B5EF4-FFF2-40B4-BE49-F238E27FC236}">
                <a16:creationId xmlns:a16="http://schemas.microsoft.com/office/drawing/2014/main" id="{85FAF7E0-8999-CBD7-D2F8-4EB50B84421C}"/>
              </a:ext>
            </a:extLst>
          </p:cNvPr>
          <p:cNvSpPr>
            <a:spLocks noGrp="1"/>
          </p:cNvSpPr>
          <p:nvPr>
            <p:ph type="sldNum" sz="quarter" idx="4"/>
          </p:nvPr>
        </p:nvSpPr>
        <p:spPr>
          <a:xfrm>
            <a:off x="11671500" y="6465692"/>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solidFill>
                  <a:schemeClr val="bg1"/>
                </a:solidFill>
              </a:rPr>
              <a:pPr/>
              <a:t>3</a:t>
            </a:fld>
            <a:endParaRPr lang="en-GB">
              <a:solidFill>
                <a:schemeClr val="bg1"/>
              </a:solidFill>
            </a:endParaRPr>
          </a:p>
        </p:txBody>
      </p:sp>
    </p:spTree>
    <p:extLst>
      <p:ext uri="{BB962C8B-B14F-4D97-AF65-F5344CB8AC3E}">
        <p14:creationId xmlns:p14="http://schemas.microsoft.com/office/powerpoint/2010/main" val="3503488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Introduction</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4</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450673" cy="5078948"/>
          </a:xfrm>
        </p:spPr>
        <p:txBody>
          <a:bodyPr/>
          <a:lstStyle/>
          <a:p>
            <a:r>
              <a:rPr lang="en-US" sz="2200" dirty="0"/>
              <a:t>In this presentation we will </a:t>
            </a:r>
          </a:p>
          <a:p>
            <a:pPr lvl="2"/>
            <a:r>
              <a:rPr lang="en-US" sz="2200" dirty="0"/>
              <a:t>Share a new record in the Member Institution with the Network Zone institution when the same record does not already exist in the Network institution</a:t>
            </a:r>
          </a:p>
          <a:p>
            <a:pPr lvl="2"/>
            <a:endParaRPr lang="en-US" sz="2200" dirty="0"/>
          </a:p>
          <a:p>
            <a:pPr lvl="2"/>
            <a:endParaRPr lang="en-US" sz="2200" dirty="0"/>
          </a:p>
          <a:p>
            <a:pPr lvl="2"/>
            <a:endParaRPr lang="en-US" sz="2200" dirty="0"/>
          </a:p>
        </p:txBody>
      </p:sp>
    </p:spTree>
    <p:extLst>
      <p:ext uri="{BB962C8B-B14F-4D97-AF65-F5344CB8AC3E}">
        <p14:creationId xmlns:p14="http://schemas.microsoft.com/office/powerpoint/2010/main" val="2860026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Introduction</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5</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450673" cy="672281"/>
          </a:xfrm>
        </p:spPr>
        <p:txBody>
          <a:bodyPr/>
          <a:lstStyle/>
          <a:p>
            <a:r>
              <a:rPr lang="en-US" sz="2200" dirty="0"/>
              <a:t>In the example here we have a Network Zone and three Member Institutions:</a:t>
            </a:r>
          </a:p>
          <a:p>
            <a:endParaRPr lang="en-US" sz="2200" dirty="0"/>
          </a:p>
        </p:txBody>
      </p:sp>
      <p:graphicFrame>
        <p:nvGraphicFramePr>
          <p:cNvPr id="7" name="Table 6">
            <a:extLst>
              <a:ext uri="{FF2B5EF4-FFF2-40B4-BE49-F238E27FC236}">
                <a16:creationId xmlns:a16="http://schemas.microsoft.com/office/drawing/2014/main" id="{CDD33AEC-975C-F1E9-237B-F6878AF440C5}"/>
              </a:ext>
            </a:extLst>
          </p:cNvPr>
          <p:cNvGraphicFramePr>
            <a:graphicFrameLocks noGrp="1"/>
          </p:cNvGraphicFramePr>
          <p:nvPr>
            <p:extLst>
              <p:ext uri="{D42A27DB-BD31-4B8C-83A1-F6EECF244321}">
                <p14:modId xmlns:p14="http://schemas.microsoft.com/office/powerpoint/2010/main" val="2469234944"/>
              </p:ext>
            </p:extLst>
          </p:nvPr>
        </p:nvGraphicFramePr>
        <p:xfrm>
          <a:off x="425183" y="2256391"/>
          <a:ext cx="11055176" cy="2431913"/>
        </p:xfrm>
        <a:graphic>
          <a:graphicData uri="http://schemas.openxmlformats.org/drawingml/2006/table">
            <a:tbl>
              <a:tblPr firstRow="1" bandRow="1">
                <a:tableStyleId>{5940675A-B579-460E-94D1-54222C63F5DA}</a:tableStyleId>
              </a:tblPr>
              <a:tblGrid>
                <a:gridCol w="3174540">
                  <a:extLst>
                    <a:ext uri="{9D8B030D-6E8A-4147-A177-3AD203B41FA5}">
                      <a16:colId xmlns:a16="http://schemas.microsoft.com/office/drawing/2014/main" val="2339665354"/>
                    </a:ext>
                  </a:extLst>
                </a:gridCol>
                <a:gridCol w="4608512">
                  <a:extLst>
                    <a:ext uri="{9D8B030D-6E8A-4147-A177-3AD203B41FA5}">
                      <a16:colId xmlns:a16="http://schemas.microsoft.com/office/drawing/2014/main" val="2404064173"/>
                    </a:ext>
                  </a:extLst>
                </a:gridCol>
                <a:gridCol w="3272124">
                  <a:extLst>
                    <a:ext uri="{9D8B030D-6E8A-4147-A177-3AD203B41FA5}">
                      <a16:colId xmlns:a16="http://schemas.microsoft.com/office/drawing/2014/main" val="4194016522"/>
                    </a:ext>
                  </a:extLst>
                </a:gridCol>
              </a:tblGrid>
              <a:tr h="562310">
                <a:tc>
                  <a:txBody>
                    <a:bodyPr/>
                    <a:lstStyle/>
                    <a:p>
                      <a:r>
                        <a:rPr lang="en-US" sz="2200" dirty="0"/>
                        <a:t>Member / Network</a:t>
                      </a:r>
                    </a:p>
                  </a:txBody>
                  <a:tcPr marL="121920" marR="121920" marT="60960" marB="60960">
                    <a:solidFill>
                      <a:schemeClr val="tx2">
                        <a:lumMod val="25000"/>
                        <a:lumOff val="75000"/>
                      </a:schemeClr>
                    </a:solidFill>
                  </a:tcPr>
                </a:tc>
                <a:tc>
                  <a:txBody>
                    <a:bodyPr/>
                    <a:lstStyle/>
                    <a:p>
                      <a:r>
                        <a:rPr lang="en-US" sz="2200" dirty="0"/>
                        <a:t>Name</a:t>
                      </a:r>
                    </a:p>
                  </a:txBody>
                  <a:tcPr marL="121920" marR="121920" marT="60960" marB="60960">
                    <a:solidFill>
                      <a:schemeClr val="tx2">
                        <a:lumMod val="25000"/>
                        <a:lumOff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Inst. Code</a:t>
                      </a:r>
                    </a:p>
                  </a:txBody>
                  <a:tcPr marL="121920" marR="121920" marT="60960" marB="60960">
                    <a:solidFill>
                      <a:schemeClr val="tx2">
                        <a:lumMod val="25000"/>
                        <a:lumOff val="75000"/>
                      </a:schemeClr>
                    </a:solidFill>
                  </a:tcPr>
                </a:tc>
                <a:extLst>
                  <a:ext uri="{0D108BD9-81ED-4DB2-BD59-A6C34878D82A}">
                    <a16:rowId xmlns:a16="http://schemas.microsoft.com/office/drawing/2014/main" val="2777975750"/>
                  </a:ext>
                </a:extLst>
              </a:tr>
              <a:tr h="447194">
                <a:tc>
                  <a:txBody>
                    <a:bodyPr/>
                    <a:lstStyle/>
                    <a:p>
                      <a:r>
                        <a:rPr lang="en-US" sz="2200" dirty="0"/>
                        <a:t>Network</a:t>
                      </a:r>
                    </a:p>
                  </a:txBody>
                  <a:tcPr marL="121920" marR="121920" marT="60960" marB="60960"/>
                </a:tc>
                <a:tc>
                  <a:txBody>
                    <a:bodyPr/>
                    <a:lstStyle/>
                    <a:p>
                      <a:r>
                        <a:rPr lang="en-US" sz="2200" dirty="0"/>
                        <a:t>Ex Libris University Consortium</a:t>
                      </a:r>
                    </a:p>
                  </a:txBody>
                  <a:tcPr marL="121920" marR="121920" marT="60960" marB="609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EXLDEMO2_INST</a:t>
                      </a:r>
                    </a:p>
                  </a:txBody>
                  <a:tcPr marL="121920" marR="121920" marT="60960" marB="60960"/>
                </a:tc>
                <a:extLst>
                  <a:ext uri="{0D108BD9-81ED-4DB2-BD59-A6C34878D82A}">
                    <a16:rowId xmlns:a16="http://schemas.microsoft.com/office/drawing/2014/main" val="1459969936"/>
                  </a:ext>
                </a:extLst>
              </a:tr>
              <a:tr h="470801">
                <a:tc>
                  <a:txBody>
                    <a:bodyPr/>
                    <a:lstStyle/>
                    <a:p>
                      <a:r>
                        <a:rPr lang="en-US" sz="2200" dirty="0"/>
                        <a:t>Member</a:t>
                      </a:r>
                    </a:p>
                  </a:txBody>
                  <a:tcPr marL="121920" marR="121920" marT="60960" marB="60960"/>
                </a:tc>
                <a:tc>
                  <a:txBody>
                    <a:bodyPr/>
                    <a:lstStyle/>
                    <a:p>
                      <a:r>
                        <a:rPr lang="en-US" sz="2200" dirty="0"/>
                        <a:t>Alma University</a:t>
                      </a:r>
                    </a:p>
                  </a:txBody>
                  <a:tcPr marL="121920" marR="121920" marT="60960" marB="60960"/>
                </a:tc>
                <a:tc>
                  <a:txBody>
                    <a:bodyPr/>
                    <a:lstStyle/>
                    <a:p>
                      <a:r>
                        <a:rPr lang="en-US" sz="2200" dirty="0"/>
                        <a:t>EXLDEV1_INST</a:t>
                      </a:r>
                    </a:p>
                  </a:txBody>
                  <a:tcPr marL="121920" marR="121920" marT="60960" marB="60960"/>
                </a:tc>
                <a:extLst>
                  <a:ext uri="{0D108BD9-81ED-4DB2-BD59-A6C34878D82A}">
                    <a16:rowId xmlns:a16="http://schemas.microsoft.com/office/drawing/2014/main" val="3144659557"/>
                  </a:ext>
                </a:extLst>
              </a:tr>
              <a:tr h="470801">
                <a:tc>
                  <a:txBody>
                    <a:bodyPr/>
                    <a:lstStyle/>
                    <a:p>
                      <a:r>
                        <a:rPr lang="en-US" sz="2200" dirty="0"/>
                        <a:t>Member</a:t>
                      </a:r>
                    </a:p>
                  </a:txBody>
                  <a:tcPr marL="121920" marR="121920" marT="60960" marB="60960"/>
                </a:tc>
                <a:tc>
                  <a:txBody>
                    <a:bodyPr/>
                    <a:lstStyle/>
                    <a:p>
                      <a:r>
                        <a:rPr lang="en-US" sz="2200" dirty="0"/>
                        <a:t>Open</a:t>
                      </a:r>
                      <a:r>
                        <a:rPr lang="en-US" sz="2200" baseline="0" dirty="0"/>
                        <a:t> </a:t>
                      </a:r>
                      <a:r>
                        <a:rPr lang="en-US" sz="2200" dirty="0"/>
                        <a:t>University</a:t>
                      </a:r>
                    </a:p>
                  </a:txBody>
                  <a:tcPr marL="121920" marR="121920" marT="60960" marB="60960"/>
                </a:tc>
                <a:tc>
                  <a:txBody>
                    <a:bodyPr/>
                    <a:lstStyle/>
                    <a:p>
                      <a:r>
                        <a:rPr lang="en-US" sz="2200" dirty="0"/>
                        <a:t>EXLDEMO3_INST</a:t>
                      </a:r>
                    </a:p>
                  </a:txBody>
                  <a:tcPr marL="121920" marR="121920" marT="60960" marB="60960"/>
                </a:tc>
                <a:extLst>
                  <a:ext uri="{0D108BD9-81ED-4DB2-BD59-A6C34878D82A}">
                    <a16:rowId xmlns:a16="http://schemas.microsoft.com/office/drawing/2014/main" val="992201067"/>
                  </a:ext>
                </a:extLst>
              </a:tr>
              <a:tr h="470801">
                <a:tc>
                  <a:txBody>
                    <a:bodyPr/>
                    <a:lstStyle/>
                    <a:p>
                      <a:r>
                        <a:rPr lang="en-US" sz="2200" dirty="0"/>
                        <a:t>Member</a:t>
                      </a:r>
                    </a:p>
                  </a:txBody>
                  <a:tcPr marL="121920" marR="121920" marT="60960" marB="60960"/>
                </a:tc>
                <a:tc>
                  <a:txBody>
                    <a:bodyPr/>
                    <a:lstStyle/>
                    <a:p>
                      <a:r>
                        <a:rPr lang="en-US" sz="2200" dirty="0"/>
                        <a:t>University of Knowledge</a:t>
                      </a:r>
                    </a:p>
                  </a:txBody>
                  <a:tcPr marL="121920" marR="121920" marT="60960" marB="609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EXLDEMO1_INST</a:t>
                      </a:r>
                    </a:p>
                  </a:txBody>
                  <a:tcPr marL="121920" marR="121920" marT="60960" marB="60960"/>
                </a:tc>
                <a:extLst>
                  <a:ext uri="{0D108BD9-81ED-4DB2-BD59-A6C34878D82A}">
                    <a16:rowId xmlns:a16="http://schemas.microsoft.com/office/drawing/2014/main" val="3627160356"/>
                  </a:ext>
                </a:extLst>
              </a:tr>
            </a:tbl>
          </a:graphicData>
        </a:graphic>
      </p:graphicFrame>
    </p:spTree>
    <p:extLst>
      <p:ext uri="{BB962C8B-B14F-4D97-AF65-F5344CB8AC3E}">
        <p14:creationId xmlns:p14="http://schemas.microsoft.com/office/powerpoint/2010/main" val="1750647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Introduction</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6</a:t>
            </a:fld>
            <a:endParaRPr lang="en-GB"/>
          </a:p>
        </p:txBody>
      </p:sp>
      <p:sp>
        <p:nvSpPr>
          <p:cNvPr id="4" name="TextBox 3">
            <a:extLst>
              <a:ext uri="{FF2B5EF4-FFF2-40B4-BE49-F238E27FC236}">
                <a16:creationId xmlns:a16="http://schemas.microsoft.com/office/drawing/2014/main" id="{90A074A0-BDDE-2D25-5B41-8C95265E9947}"/>
              </a:ext>
            </a:extLst>
          </p:cNvPr>
          <p:cNvSpPr txBox="1"/>
          <p:nvPr/>
        </p:nvSpPr>
        <p:spPr>
          <a:xfrm>
            <a:off x="2735627" y="965943"/>
            <a:ext cx="6720747" cy="830997"/>
          </a:xfrm>
          <a:prstGeom prst="rect">
            <a:avLst/>
          </a:prstGeom>
          <a:noFill/>
          <a:ln>
            <a:solidFill>
              <a:schemeClr val="tx1"/>
            </a:solidFill>
          </a:ln>
        </p:spPr>
        <p:txBody>
          <a:bodyPr wrap="square" rtlCol="0">
            <a:spAutoFit/>
          </a:bodyPr>
          <a:lstStyle/>
          <a:p>
            <a:pPr algn="ctr"/>
            <a:r>
              <a:rPr lang="en-US" sz="2400" dirty="0"/>
              <a:t>Network Zone</a:t>
            </a:r>
          </a:p>
          <a:p>
            <a:pPr algn="ctr"/>
            <a:r>
              <a:rPr lang="en-US" sz="2400" dirty="0"/>
              <a:t>Ex Libris University Consortium</a:t>
            </a:r>
          </a:p>
        </p:txBody>
      </p:sp>
      <p:pic>
        <p:nvPicPr>
          <p:cNvPr id="5" name="Picture 2">
            <a:extLst>
              <a:ext uri="{FF2B5EF4-FFF2-40B4-BE49-F238E27FC236}">
                <a16:creationId xmlns:a16="http://schemas.microsoft.com/office/drawing/2014/main" id="{0AB26826-94AD-F355-CC53-BF31C70B5E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6469" y="1877087"/>
            <a:ext cx="8636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a:extLst>
              <a:ext uri="{FF2B5EF4-FFF2-40B4-BE49-F238E27FC236}">
                <a16:creationId xmlns:a16="http://schemas.microsoft.com/office/drawing/2014/main" id="{15F1CED2-11CE-EBB5-5E68-6967EFBAE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963" y="3995939"/>
            <a:ext cx="8636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a:extLst>
              <a:ext uri="{FF2B5EF4-FFF2-40B4-BE49-F238E27FC236}">
                <a16:creationId xmlns:a16="http://schemas.microsoft.com/office/drawing/2014/main" id="{A76D8B18-76A8-3B6C-F1B6-70C87613B1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2701" y="3995939"/>
            <a:ext cx="8636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a:extLst>
              <a:ext uri="{FF2B5EF4-FFF2-40B4-BE49-F238E27FC236}">
                <a16:creationId xmlns:a16="http://schemas.microsoft.com/office/drawing/2014/main" id="{6E58FA2D-F796-05BF-9724-5D1611E1E3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32437" y="3995937"/>
            <a:ext cx="8636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a:extLst>
              <a:ext uri="{FF2B5EF4-FFF2-40B4-BE49-F238E27FC236}">
                <a16:creationId xmlns:a16="http://schemas.microsoft.com/office/drawing/2014/main" id="{FEC906E5-C73E-D301-CC8E-0D63D8436353}"/>
              </a:ext>
            </a:extLst>
          </p:cNvPr>
          <p:cNvSpPr txBox="1"/>
          <p:nvPr/>
        </p:nvSpPr>
        <p:spPr>
          <a:xfrm>
            <a:off x="431371" y="4834483"/>
            <a:ext cx="2496029" cy="666977"/>
          </a:xfrm>
          <a:prstGeom prst="rect">
            <a:avLst/>
          </a:prstGeom>
          <a:noFill/>
          <a:ln>
            <a:solidFill>
              <a:schemeClr val="tx1"/>
            </a:solidFill>
          </a:ln>
        </p:spPr>
        <p:txBody>
          <a:bodyPr wrap="square" rtlCol="0">
            <a:spAutoFit/>
          </a:bodyPr>
          <a:lstStyle/>
          <a:p>
            <a:pPr algn="ctr"/>
            <a:r>
              <a:rPr lang="en-US" sz="1867" dirty="0"/>
              <a:t>Member Institution</a:t>
            </a:r>
          </a:p>
          <a:p>
            <a:pPr algn="ctr"/>
            <a:r>
              <a:rPr lang="en-US" sz="1867" dirty="0"/>
              <a:t>Alma University</a:t>
            </a:r>
          </a:p>
        </p:txBody>
      </p:sp>
      <p:sp>
        <p:nvSpPr>
          <p:cNvPr id="13" name="TextBox 12">
            <a:extLst>
              <a:ext uri="{FF2B5EF4-FFF2-40B4-BE49-F238E27FC236}">
                <a16:creationId xmlns:a16="http://schemas.microsoft.com/office/drawing/2014/main" id="{4EBAAC78-DCB2-1361-4FA0-CE49370A0336}"/>
              </a:ext>
            </a:extLst>
          </p:cNvPr>
          <p:cNvSpPr txBox="1"/>
          <p:nvPr/>
        </p:nvSpPr>
        <p:spPr>
          <a:xfrm>
            <a:off x="4865712" y="4834483"/>
            <a:ext cx="2496029" cy="666977"/>
          </a:xfrm>
          <a:prstGeom prst="rect">
            <a:avLst/>
          </a:prstGeom>
          <a:noFill/>
          <a:ln>
            <a:solidFill>
              <a:schemeClr val="tx1"/>
            </a:solidFill>
          </a:ln>
        </p:spPr>
        <p:txBody>
          <a:bodyPr wrap="square" rtlCol="0">
            <a:spAutoFit/>
          </a:bodyPr>
          <a:lstStyle/>
          <a:p>
            <a:pPr algn="ctr"/>
            <a:r>
              <a:rPr lang="en-US" sz="1867" dirty="0"/>
              <a:t>Member Institution</a:t>
            </a:r>
          </a:p>
          <a:p>
            <a:pPr algn="ctr"/>
            <a:r>
              <a:rPr lang="en-US" sz="1867" dirty="0"/>
              <a:t>Open University</a:t>
            </a:r>
          </a:p>
        </p:txBody>
      </p:sp>
      <p:cxnSp>
        <p:nvCxnSpPr>
          <p:cNvPr id="14" name="Straight Connector 13">
            <a:extLst>
              <a:ext uri="{FF2B5EF4-FFF2-40B4-BE49-F238E27FC236}">
                <a16:creationId xmlns:a16="http://schemas.microsoft.com/office/drawing/2014/main" id="{700315B3-E455-1D41-FCCA-CA1B224D7693}"/>
              </a:ext>
            </a:extLst>
          </p:cNvPr>
          <p:cNvCxnSpPr>
            <a:stCxn id="5" idx="2"/>
          </p:cNvCxnSpPr>
          <p:nvPr/>
        </p:nvCxnSpPr>
        <p:spPr bwMode="auto">
          <a:xfrm flipH="1">
            <a:off x="1727763" y="2651787"/>
            <a:ext cx="4370507" cy="1152128"/>
          </a:xfrm>
          <a:prstGeom prst="line">
            <a:avLst/>
          </a:prstGeom>
          <a:solidFill>
            <a:schemeClr val="accent1"/>
          </a:solidFill>
          <a:ln w="76200" cap="flat" cmpd="sng" algn="ctr">
            <a:solidFill>
              <a:srgbClr val="FF0000"/>
            </a:solidFill>
            <a:prstDash val="sysDot"/>
            <a:round/>
            <a:headEnd type="none" w="med" len="med"/>
            <a:tailEnd type="none" w="med" len="med"/>
          </a:ln>
          <a:effectLst/>
        </p:spPr>
      </p:cxnSp>
      <p:cxnSp>
        <p:nvCxnSpPr>
          <p:cNvPr id="15" name="Straight Connector 14">
            <a:extLst>
              <a:ext uri="{FF2B5EF4-FFF2-40B4-BE49-F238E27FC236}">
                <a16:creationId xmlns:a16="http://schemas.microsoft.com/office/drawing/2014/main" id="{A14E78D1-CD15-3FF0-A63F-A1FD2F830A27}"/>
              </a:ext>
            </a:extLst>
          </p:cNvPr>
          <p:cNvCxnSpPr>
            <a:cxnSpLocks/>
          </p:cNvCxnSpPr>
          <p:nvPr/>
        </p:nvCxnSpPr>
        <p:spPr bwMode="auto">
          <a:xfrm>
            <a:off x="6098269" y="2689349"/>
            <a:ext cx="0" cy="1114567"/>
          </a:xfrm>
          <a:prstGeom prst="line">
            <a:avLst/>
          </a:prstGeom>
          <a:solidFill>
            <a:schemeClr val="accent1"/>
          </a:solidFill>
          <a:ln w="76200" cap="flat" cmpd="sng" algn="ctr">
            <a:solidFill>
              <a:srgbClr val="FF0000"/>
            </a:solidFill>
            <a:prstDash val="sysDot"/>
            <a:round/>
            <a:headEnd type="none" w="med" len="med"/>
            <a:tailEnd type="none" w="med" len="med"/>
          </a:ln>
          <a:effectLst/>
        </p:spPr>
      </p:cxnSp>
      <p:cxnSp>
        <p:nvCxnSpPr>
          <p:cNvPr id="16" name="Straight Connector 15">
            <a:extLst>
              <a:ext uri="{FF2B5EF4-FFF2-40B4-BE49-F238E27FC236}">
                <a16:creationId xmlns:a16="http://schemas.microsoft.com/office/drawing/2014/main" id="{6A497348-3704-51DC-269D-C8711ACAB798}"/>
              </a:ext>
            </a:extLst>
          </p:cNvPr>
          <p:cNvCxnSpPr/>
          <p:nvPr/>
        </p:nvCxnSpPr>
        <p:spPr bwMode="auto">
          <a:xfrm>
            <a:off x="6096000" y="2689349"/>
            <a:ext cx="4388699" cy="1114567"/>
          </a:xfrm>
          <a:prstGeom prst="line">
            <a:avLst/>
          </a:prstGeom>
          <a:solidFill>
            <a:schemeClr val="accent1"/>
          </a:solidFill>
          <a:ln w="76200" cap="flat" cmpd="sng" algn="ctr">
            <a:solidFill>
              <a:srgbClr val="FF0000"/>
            </a:solidFill>
            <a:prstDash val="sysDot"/>
            <a:round/>
            <a:headEnd type="none" w="med" len="med"/>
            <a:tailEnd type="none" w="med" len="med"/>
          </a:ln>
          <a:effectLst/>
        </p:spPr>
      </p:cxnSp>
      <p:sp>
        <p:nvSpPr>
          <p:cNvPr id="2" name="TextBox 1">
            <a:extLst>
              <a:ext uri="{FF2B5EF4-FFF2-40B4-BE49-F238E27FC236}">
                <a16:creationId xmlns:a16="http://schemas.microsoft.com/office/drawing/2014/main" id="{AFCC6C8E-8FA1-5103-6562-3790EDEDF744}"/>
              </a:ext>
            </a:extLst>
          </p:cNvPr>
          <p:cNvSpPr txBox="1"/>
          <p:nvPr/>
        </p:nvSpPr>
        <p:spPr>
          <a:xfrm>
            <a:off x="8917498" y="4835881"/>
            <a:ext cx="2841478" cy="666977"/>
          </a:xfrm>
          <a:prstGeom prst="rect">
            <a:avLst/>
          </a:prstGeom>
          <a:noFill/>
          <a:ln>
            <a:solidFill>
              <a:schemeClr val="tx1"/>
            </a:solidFill>
          </a:ln>
        </p:spPr>
        <p:txBody>
          <a:bodyPr wrap="square" rtlCol="0">
            <a:spAutoFit/>
          </a:bodyPr>
          <a:lstStyle/>
          <a:p>
            <a:pPr algn="ctr"/>
            <a:r>
              <a:rPr lang="en-US" sz="1867" dirty="0"/>
              <a:t>Member Institution</a:t>
            </a:r>
          </a:p>
          <a:p>
            <a:pPr algn="ctr"/>
            <a:r>
              <a:rPr lang="en-US" sz="1867" dirty="0"/>
              <a:t>University of Knowledge</a:t>
            </a:r>
          </a:p>
        </p:txBody>
      </p:sp>
    </p:spTree>
    <p:extLst>
      <p:ext uri="{BB962C8B-B14F-4D97-AF65-F5344CB8AC3E}">
        <p14:creationId xmlns:p14="http://schemas.microsoft.com/office/powerpoint/2010/main" val="3434854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F4F9CE6C-EB7E-DBFE-C77E-B97A93A03817}"/>
              </a:ext>
            </a:extLst>
          </p:cNvPr>
          <p:cNvSpPr>
            <a:spLocks noGrp="1"/>
          </p:cNvSpPr>
          <p:nvPr>
            <p:ph type="body" sz="quarter" idx="16"/>
          </p:nvPr>
        </p:nvSpPr>
        <p:spPr>
          <a:xfrm>
            <a:off x="238125" y="1934977"/>
            <a:ext cx="11744325" cy="1567891"/>
          </a:xfrm>
        </p:spPr>
        <p:txBody>
          <a:bodyPr/>
          <a:lstStyle/>
          <a:p>
            <a:r>
              <a:rPr lang="en-US" dirty="0"/>
              <a:t>Sharing a new record in the Member Institution with the Network Zone</a:t>
            </a:r>
            <a:endParaRPr lang="en-NL" dirty="0"/>
          </a:p>
        </p:txBody>
      </p:sp>
      <p:sp>
        <p:nvSpPr>
          <p:cNvPr id="44" name="Slide Number Placeholder 5">
            <a:extLst>
              <a:ext uri="{FF2B5EF4-FFF2-40B4-BE49-F238E27FC236}">
                <a16:creationId xmlns:a16="http://schemas.microsoft.com/office/drawing/2014/main" id="{85FAF7E0-8999-CBD7-D2F8-4EB50B84421C}"/>
              </a:ext>
            </a:extLst>
          </p:cNvPr>
          <p:cNvSpPr>
            <a:spLocks noGrp="1"/>
          </p:cNvSpPr>
          <p:nvPr>
            <p:ph type="sldNum" sz="quarter" idx="4"/>
          </p:nvPr>
        </p:nvSpPr>
        <p:spPr>
          <a:xfrm>
            <a:off x="11671500" y="6465692"/>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solidFill>
                  <a:schemeClr val="bg1"/>
                </a:solidFill>
              </a:rPr>
              <a:pPr/>
              <a:t>7</a:t>
            </a:fld>
            <a:endParaRPr lang="en-GB">
              <a:solidFill>
                <a:schemeClr val="bg1"/>
              </a:solidFill>
            </a:endParaRPr>
          </a:p>
        </p:txBody>
      </p:sp>
    </p:spTree>
    <p:extLst>
      <p:ext uri="{BB962C8B-B14F-4D97-AF65-F5344CB8AC3E}">
        <p14:creationId xmlns:p14="http://schemas.microsoft.com/office/powerpoint/2010/main" val="610440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sz="2400" dirty="0"/>
              <a:t>Sharing a new record in the Member Institution with the Network Zone</a:t>
            </a:r>
            <a:endParaRPr lang="en-NL" sz="2400"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8</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1"/>
            <a:ext cx="11450673" cy="4497923"/>
          </a:xfrm>
        </p:spPr>
        <p:txBody>
          <a:bodyPr/>
          <a:lstStyle/>
          <a:p>
            <a:r>
              <a:rPr lang="en-US" sz="2200" dirty="0"/>
              <a:t>We will now share a new record in the Member Institution with the Network Zone institution when the same record does not already exist in the Network Zone institution.</a:t>
            </a:r>
          </a:p>
          <a:p>
            <a:r>
              <a:rPr lang="en-US" sz="2200" dirty="0"/>
              <a:t>In the example here we have “Local” defined in “Placement Options” for “Placement of new records and templates” which is defined per user in the Metadata Editor of the Member Institution at “New &gt; Placement Options”.</a:t>
            </a:r>
          </a:p>
          <a:p>
            <a:r>
              <a:rPr lang="en-US" sz="2200" dirty="0"/>
              <a:t>If “Network” (instead of “Local”) was defined for “Placement of new records and templates” then this workflow would be unnecessary.</a:t>
            </a:r>
          </a:p>
          <a:p>
            <a:r>
              <a:rPr lang="en-US" sz="2200" dirty="0"/>
              <a:t>This is because when “Network” is defined for “Placement of new records and templates” then new records would in any case be saved in the Network.</a:t>
            </a:r>
          </a:p>
          <a:p>
            <a:r>
              <a:rPr lang="en-US" sz="2200" dirty="0"/>
              <a:t>For in depth details of this definition see </a:t>
            </a:r>
            <a:r>
              <a:rPr lang="en-US" sz="2200" dirty="0">
                <a:hlinkClick r:id="rId2" tooltip="How to Control Where to Save New Records Templates and Rules From a Member Institution of a Network Zone Consortia.pptx"/>
              </a:rPr>
              <a:t>How to Control Where to Save New Records Templates and Rules From a Member Institution of a Network Zone Consortia.pptx</a:t>
            </a:r>
            <a:endParaRPr lang="en-US" sz="2200" dirty="0"/>
          </a:p>
          <a:p>
            <a:endParaRPr lang="en-US" sz="2200" dirty="0"/>
          </a:p>
          <a:p>
            <a:endParaRPr lang="en-US" sz="2200" dirty="0"/>
          </a:p>
          <a:p>
            <a:endParaRPr lang="en-US" sz="2200" dirty="0"/>
          </a:p>
          <a:p>
            <a:endParaRPr lang="en-US" sz="2200" dirty="0"/>
          </a:p>
          <a:p>
            <a:pPr lvl="2"/>
            <a:endParaRPr lang="en-US" sz="2200" dirty="0"/>
          </a:p>
          <a:p>
            <a:pPr lvl="2"/>
            <a:endParaRPr lang="en-US" sz="2200" dirty="0"/>
          </a:p>
        </p:txBody>
      </p:sp>
    </p:spTree>
    <p:extLst>
      <p:ext uri="{BB962C8B-B14F-4D97-AF65-F5344CB8AC3E}">
        <p14:creationId xmlns:p14="http://schemas.microsoft.com/office/powerpoint/2010/main" val="292656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sz="2400" dirty="0"/>
              <a:t>Sharing a new record in the Member Institution with the Network Zone</a:t>
            </a:r>
            <a:endParaRPr lang="en-NL" sz="2400"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9</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450673" cy="1373723"/>
          </a:xfrm>
        </p:spPr>
        <p:txBody>
          <a:bodyPr/>
          <a:lstStyle/>
          <a:p>
            <a:r>
              <a:rPr lang="en-US" sz="2200" dirty="0"/>
              <a:t>As stated: In the example here we have “Local” defined in “Placement Options” for “Placement of new records and templates” which is defined per user in the Metadata Editor of the Member Institution at “New &gt; Placement Options”.</a:t>
            </a:r>
          </a:p>
          <a:p>
            <a:pPr lvl="2"/>
            <a:endParaRPr lang="en-US" sz="2200" dirty="0"/>
          </a:p>
        </p:txBody>
      </p:sp>
      <p:pic>
        <p:nvPicPr>
          <p:cNvPr id="3" name="Picture 2">
            <a:extLst>
              <a:ext uri="{FF2B5EF4-FFF2-40B4-BE49-F238E27FC236}">
                <a16:creationId xmlns:a16="http://schemas.microsoft.com/office/drawing/2014/main" id="{99F7B550-12AE-6844-22C1-2F86C8C8156B}"/>
              </a:ext>
            </a:extLst>
          </p:cNvPr>
          <p:cNvPicPr>
            <a:picLocks noChangeAspect="1"/>
          </p:cNvPicPr>
          <p:nvPr/>
        </p:nvPicPr>
        <p:blipFill>
          <a:blip r:embed="rId2"/>
          <a:stretch>
            <a:fillRect/>
          </a:stretch>
        </p:blipFill>
        <p:spPr>
          <a:xfrm>
            <a:off x="3866848" y="3543300"/>
            <a:ext cx="4133850" cy="2038350"/>
          </a:xfrm>
          <a:prstGeom prst="rect">
            <a:avLst/>
          </a:prstGeom>
          <a:ln>
            <a:solidFill>
              <a:schemeClr val="tx1"/>
            </a:solidFill>
          </a:ln>
        </p:spPr>
      </p:pic>
      <p:sp>
        <p:nvSpPr>
          <p:cNvPr id="4" name="Rectangle 3">
            <a:extLst>
              <a:ext uri="{FF2B5EF4-FFF2-40B4-BE49-F238E27FC236}">
                <a16:creationId xmlns:a16="http://schemas.microsoft.com/office/drawing/2014/main" id="{05312073-52F2-4873-5110-DB6BAB58589B}"/>
              </a:ext>
            </a:extLst>
          </p:cNvPr>
          <p:cNvSpPr/>
          <p:nvPr/>
        </p:nvSpPr>
        <p:spPr>
          <a:xfrm>
            <a:off x="3943048" y="4286250"/>
            <a:ext cx="929094" cy="257175"/>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377312541"/>
      </p:ext>
    </p:extLst>
  </p:cSld>
  <p:clrMapOvr>
    <a:masterClrMapping/>
  </p:clrMapOvr>
</p:sld>
</file>

<file path=ppt/theme/theme1.xml><?xml version="1.0" encoding="utf-8"?>
<a:theme xmlns:a="http://schemas.openxmlformats.org/drawingml/2006/main" name="Device Layouts - Light">
  <a:themeElements>
    <a:clrScheme name="Custom 44">
      <a:dk1>
        <a:sysClr val="windowText" lastClr="000000"/>
      </a:dk1>
      <a:lt1>
        <a:sysClr val="window" lastClr="FFFFFF"/>
      </a:lt1>
      <a:dk2>
        <a:srgbClr val="2A2B2D"/>
      </a:dk2>
      <a:lt2>
        <a:srgbClr val="5E33BF"/>
      </a:lt2>
      <a:accent1>
        <a:srgbClr val="93FF9E"/>
      </a:accent1>
      <a:accent2>
        <a:srgbClr val="B175E1"/>
      </a:accent2>
      <a:accent3>
        <a:srgbClr val="F0FE4F"/>
      </a:accent3>
      <a:accent4>
        <a:srgbClr val="EA5564"/>
      </a:accent4>
      <a:accent5>
        <a:srgbClr val="18A381"/>
      </a:accent5>
      <a:accent6>
        <a:srgbClr val="5E33BF"/>
      </a:accent6>
      <a:hlink>
        <a:srgbClr val="000000"/>
      </a:hlink>
      <a:folHlink>
        <a:srgbClr val="EA5564"/>
      </a:folHlink>
    </a:clrScheme>
    <a:fontScheme name="Clarivate">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rgbClr val="FF0000"/>
          </a:solidFill>
        </a:ln>
      </a:spPr>
      <a:bodyPr wrap="square" rtlCol="0" anchor="ctr">
        <a:noAutofit/>
      </a:bodyPr>
      <a:lstStyle>
        <a:defPPr algn="l">
          <a:defRPr>
            <a:solidFill>
              <a:schemeClr val="tx1"/>
            </a:solidFill>
          </a:defRPr>
        </a:defPPr>
      </a:lstStyle>
    </a:spDef>
    <a:lnDef>
      <a:spPr>
        <a:ln w="28575">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txDef>
      <a:spPr>
        <a:solidFill>
          <a:schemeClr val="bg1"/>
        </a:solidFill>
        <a:ln>
          <a:solidFill>
            <a:schemeClr val="accent2"/>
          </a:solidFill>
        </a:ln>
      </a:spPr>
      <a:bodyPr wrap="square" rtlCol="0">
        <a:noAutofit/>
      </a:bodyPr>
      <a:lstStyle>
        <a:defPPr algn="l">
          <a:defRPr dirty="0" err="1" smtClean="0"/>
        </a:defPPr>
      </a:lstStyle>
    </a:txDef>
  </a:objectDefaults>
  <a:extraClrSchemeLst/>
  <a:extLst>
    <a:ext uri="{05A4C25C-085E-4340-85A3-A5531E510DB2}">
      <thm15:themeFamily xmlns:thm15="http://schemas.microsoft.com/office/thememl/2012/main" name="Clarivate Template EXTENDED V13.pptx" id="{94F85648-5CC4-4711-8DE0-D0E6C3AC3E86}" vid="{7612EC0F-7FD5-42AD-8101-640EEB24718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9FF4589A-FC63-42C6-882A-5A5786AA1398}">
  <we:reference id="wa104381063" version="1.0.0.1" store="en-US" storeType="OMEX"/>
  <we:alternateReferences>
    <we:reference id="WA104381063" version="1.0.0.1"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B8D2AD3E9273E41BC42A9C7E29C5745" ma:contentTypeVersion="11" ma:contentTypeDescription="Create a new document." ma:contentTypeScope="" ma:versionID="18d1025dd3c185886adc2705fa69501f">
  <xsd:schema xmlns:xsd="http://www.w3.org/2001/XMLSchema" xmlns:xs="http://www.w3.org/2001/XMLSchema" xmlns:p="http://schemas.microsoft.com/office/2006/metadata/properties" xmlns:ns1="http://schemas.microsoft.com/sharepoint/v3" xmlns:ns2="1ee16b87-d06b-4acc-bab3-ebea1d9e5ffa" xmlns:ns3="15b4db40-66c5-4774-a7a4-592c47258125" xmlns:ns4="a82fdb6e-c179-430d-8182-68f5a58a7fb4" xmlns:ns5="cec4d0f3-197b-4313-9bcc-a9a9b4711ab2" xmlns:ns6="d970c9ed-be0d-4385-ae12-bba36a1d31bb" targetNamespace="http://schemas.microsoft.com/office/2006/metadata/properties" ma:root="true" ma:fieldsID="46b2552d55fc9df1c89fd429ae376416" ns1:_="" ns2:_="" ns3:_="" ns4:_="" ns5:_="" ns6:_="">
    <xsd:import namespace="http://schemas.microsoft.com/sharepoint/v3"/>
    <xsd:import namespace="1ee16b87-d06b-4acc-bab3-ebea1d9e5ffa"/>
    <xsd:import namespace="15b4db40-66c5-4774-a7a4-592c47258125"/>
    <xsd:import namespace="a82fdb6e-c179-430d-8182-68f5a58a7fb4"/>
    <xsd:import namespace="cec4d0f3-197b-4313-9bcc-a9a9b4711ab2"/>
    <xsd:import namespace="d970c9ed-be0d-4385-ae12-bba36a1d31b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MediaLengthInSeconds" minOccurs="0"/>
                <xsd:element ref="ns4:Image" minOccurs="0"/>
                <xsd:element ref="ns1:_ip_UnifiedCompliancePolicyProperties" minOccurs="0"/>
                <xsd:element ref="ns1:_ip_UnifiedCompliancePolicyUIAction" minOccurs="0"/>
                <xsd:element ref="ns5:lcf76f155ced4ddcb4097134ff3c332f" minOccurs="0"/>
                <xsd:element ref="ns6:TaxCatchAll" minOccurs="0"/>
                <xsd:element ref="ns5:Timestamp" minOccurs="0"/>
                <xsd:element ref="ns5: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ee16b87-d06b-4acc-bab3-ebea1d9e5ffa" elementFormDefault="qualified">
    <xsd:import namespace="http://schemas.microsoft.com/office/2006/documentManagement/types"/>
    <xsd:import namespace="http://schemas.microsoft.com/office/infopath/2007/PartnerControls"/>
    <xsd:element name="MediaServiceMetadata" ma:index="7" nillable="true" ma:displayName="MediaServiceMetadata" ma:hidden="true" ma:internalName="MediaServiceMetadata" ma:readOnly="true">
      <xsd:simpleType>
        <xsd:restriction base="dms:Note"/>
      </xsd:simpleType>
    </xsd:element>
    <xsd:element name="MediaServiceFastMetadata" ma:index="8" nillable="true" ma:displayName="MediaServiceFastMetadata" ma:hidden="true" ma:internalName="MediaServiceFastMetadata" ma:readOnly="true">
      <xsd:simpleType>
        <xsd:restriction base="dms:Note"/>
      </xsd:simpleType>
    </xsd:element>
    <xsd:element name="MediaServiceAutoKeyPoints" ma:index="9" nillable="true" ma:displayName="MediaServiceAutoKeyPoints" ma:hidden="true" ma:internalName="MediaServiceAutoKeyPoints" ma:readOnly="true">
      <xsd:simpleType>
        <xsd:restriction base="dms:Note"/>
      </xsd:simpleType>
    </xsd:element>
    <xsd:element name="MediaServiceKeyPoints" ma:index="10" nillable="true" ma:displayName="KeyPoints" ma:internalName="MediaServiceKeyPoints" ma:readOnly="true">
      <xsd:simpleType>
        <xsd:restriction base="dms:Note">
          <xsd:maxLength value="255"/>
        </xsd:restriction>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5b4db40-66c5-4774-a7a4-592c47258125"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82fdb6e-c179-430d-8182-68f5a58a7fb4" elementFormDefault="qualified">
    <xsd:import namespace="http://schemas.microsoft.com/office/2006/documentManagement/types"/>
    <xsd:import namespace="http://schemas.microsoft.com/office/infopath/2007/PartnerControls"/>
    <xsd:element name="Image" ma:index="20" nillable="true" ma:displayName="Image" ma:format="Thumbnail" ma:internalName="Imag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c4d0f3-197b-4313-9bcc-a9a9b4711ab2" elementFormDefault="qualified">
    <xsd:import namespace="http://schemas.microsoft.com/office/2006/documentManagement/types"/>
    <xsd:import namespace="http://schemas.microsoft.com/office/infopath/2007/PartnerControls"/>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3a12c3c9-0c32-41ec-8727-1f7e712bea81" ma:termSetId="09814cd3-568e-fe90-9814-8d621ff8fb84" ma:anchorId="fba54fb3-c3e1-fe81-a776-ca4b69148c4d" ma:open="true" ma:isKeyword="false">
      <xsd:complexType>
        <xsd:sequence>
          <xsd:element ref="pc:Terms" minOccurs="0" maxOccurs="1"/>
        </xsd:sequence>
      </xsd:complexType>
    </xsd:element>
    <xsd:element name="Timestamp" ma:index="27" nillable="true" ma:displayName="Timestamp" ma:format="DateOnly" ma:internalName="Timestamp">
      <xsd:simpleType>
        <xsd:restriction base="dms:DateTime"/>
      </xsd:simple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970c9ed-be0d-4385-ae12-bba36a1d31bb"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0a75f46c-f02d-4641-b14b-6bf524917cb6}" ma:internalName="TaxCatchAll" ma:showField="CatchAllData" ma:web="d970c9ed-be0d-4385-ae12-bba36a1d31b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d970c9ed-be0d-4385-ae12-bba36a1d31bb"/>
    <lcf76f155ced4ddcb4097134ff3c332f xmlns="cec4d0f3-197b-4313-9bcc-a9a9b4711ab2">
      <Terms xmlns="http://schemas.microsoft.com/office/infopath/2007/PartnerControls"/>
    </lcf76f155ced4ddcb4097134ff3c332f>
    <SharedWithUsers xmlns="15b4db40-66c5-4774-a7a4-592c47258125">
      <UserInfo>
        <DisplayName>Inbal Rose Hellmann</DisplayName>
        <AccountId>639</AccountId>
        <AccountType/>
      </UserInfo>
      <UserInfo>
        <DisplayName>Etti Dekel Laor</DisplayName>
        <AccountId>809</AccountId>
        <AccountType/>
      </UserInfo>
      <UserInfo>
        <DisplayName>Lisa Spicko</DisplayName>
        <AccountId>233</AccountId>
        <AccountType/>
      </UserInfo>
    </SharedWithUsers>
    <_ip_UnifiedCompliancePolicyUIAction xmlns="http://schemas.microsoft.com/sharepoint/v3" xsi:nil="true"/>
    <_ip_UnifiedCompliancePolicyProperties xmlns="http://schemas.microsoft.com/sharepoint/v3" xsi:nil="true"/>
    <Image xmlns="a82fdb6e-c179-430d-8182-68f5a58a7fb4" xsi:nil="true"/>
    <Timestamp xmlns="cec4d0f3-197b-4313-9bcc-a9a9b4711ab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5007BDE-32F0-4304-9130-FBE0AF4FD2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ee16b87-d06b-4acc-bab3-ebea1d9e5ffa"/>
    <ds:schemaRef ds:uri="15b4db40-66c5-4774-a7a4-592c47258125"/>
    <ds:schemaRef ds:uri="a82fdb6e-c179-430d-8182-68f5a58a7fb4"/>
    <ds:schemaRef ds:uri="cec4d0f3-197b-4313-9bcc-a9a9b4711ab2"/>
    <ds:schemaRef ds:uri="d970c9ed-be0d-4385-ae12-bba36a1d31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7707030-CD46-4873-9099-A1E166734A8E}">
  <ds:schemaRefs>
    <ds:schemaRef ds:uri="http://schemas.microsoft.com/office/2006/metadata/properties"/>
    <ds:schemaRef ds:uri="http://schemas.microsoft.com/office/2006/documentManagement/types"/>
    <ds:schemaRef ds:uri="1ee16b87-d06b-4acc-bab3-ebea1d9e5ffa"/>
    <ds:schemaRef ds:uri="http://purl.org/dc/elements/1.1/"/>
    <ds:schemaRef ds:uri="http://purl.org/dc/dcmitype/"/>
    <ds:schemaRef ds:uri="http://purl.org/dc/terms/"/>
    <ds:schemaRef ds:uri="cec4d0f3-197b-4313-9bcc-a9a9b4711ab2"/>
    <ds:schemaRef ds:uri="http://schemas.microsoft.com/sharepoint/v3"/>
    <ds:schemaRef ds:uri="http://schemas.microsoft.com/office/infopath/2007/PartnerControls"/>
    <ds:schemaRef ds:uri="http://schemas.openxmlformats.org/package/2006/metadata/core-properties"/>
    <ds:schemaRef ds:uri="d970c9ed-be0d-4385-ae12-bba36a1d31bb"/>
    <ds:schemaRef ds:uri="a82fdb6e-c179-430d-8182-68f5a58a7fb4"/>
    <ds:schemaRef ds:uri="15b4db40-66c5-4774-a7a4-592c47258125"/>
    <ds:schemaRef ds:uri="http://www.w3.org/XML/1998/namespace"/>
  </ds:schemaRefs>
</ds:datastoreItem>
</file>

<file path=customXml/itemProps3.xml><?xml version="1.0" encoding="utf-8"?>
<ds:datastoreItem xmlns:ds="http://schemas.openxmlformats.org/officeDocument/2006/customXml" ds:itemID="{6AD91B9C-4E38-40A3-AA2F-E796D8728082}">
  <ds:schemaRefs>
    <ds:schemaRef ds:uri="http://schemas.microsoft.com/sharepoint/v3/contenttype/forms"/>
  </ds:schemaRefs>
</ds:datastoreItem>
</file>

<file path=docMetadata/LabelInfo.xml><?xml version="1.0" encoding="utf-8"?>
<clbl:labelList xmlns:clbl="http://schemas.microsoft.com/office/2020/mipLabelMetadata">
  <clbl:label id="{127fa96e-00b4-429e-95f9-72c2828437a4}" enabled="0" method="" siteId="{127fa96e-00b4-429e-95f9-72c2828437a4}" removed="1"/>
</clbl:labelList>
</file>

<file path=docProps/app.xml><?xml version="1.0" encoding="utf-8"?>
<Properties xmlns="http://schemas.openxmlformats.org/officeDocument/2006/extended-properties" xmlns:vt="http://schemas.openxmlformats.org/officeDocument/2006/docPropsVTypes">
  <Template>Extended Template (3)</Template>
  <TotalTime>30403</TotalTime>
  <Words>779</Words>
  <Application>Microsoft Office PowerPoint</Application>
  <PresentationFormat>Widescreen</PresentationFormat>
  <Paragraphs>90</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Avenir Next LT Pro</vt:lpstr>
      <vt:lpstr>Avenir Next LT Pro Demi</vt:lpstr>
      <vt:lpstr>Calibri</vt:lpstr>
      <vt:lpstr>Courier New</vt:lpstr>
      <vt:lpstr>Wingdings</vt:lpstr>
      <vt:lpstr>Device Layouts - Light</vt:lpstr>
      <vt:lpstr>PowerPoint Presentation</vt:lpstr>
      <vt:lpstr>PowerPoint Presentation</vt:lpstr>
      <vt:lpstr>PowerPoint Presentation</vt:lpstr>
      <vt:lpstr>Introduction</vt:lpstr>
      <vt:lpstr>Introduction</vt:lpstr>
      <vt:lpstr>Introduction</vt:lpstr>
      <vt:lpstr>PowerPoint Presentation</vt:lpstr>
      <vt:lpstr>Sharing a new record in the Member Institution with the Network Zone</vt:lpstr>
      <vt:lpstr>Sharing a new record in the Member Institution with the Network Zone</vt:lpstr>
      <vt:lpstr>Sharing a new record in the Member Institution with the Network Zone</vt:lpstr>
      <vt:lpstr>Sharing a new record in the Member Institution with the Network Zone</vt:lpstr>
      <vt:lpstr>Sharing a new record in the Member Institution with the Network Zone</vt:lpstr>
      <vt:lpstr>Sharing a new record in the Member Institution with the Network Zone</vt:lpstr>
      <vt:lpstr>Sharing a new record in the Member Institution with the Network Zone</vt:lpstr>
      <vt:lpstr>Sharing a new record in the Member Institution with the Network Zone</vt:lpstr>
      <vt:lpstr>Sharing a new record in the Member Institution with the Network Zone</vt:lpstr>
      <vt:lpstr>Sharing a new record in the Member Institution with the Network Zone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Yoel Kortick</dc:creator>
  <cp:lastModifiedBy>Yoel Kortick</cp:lastModifiedBy>
  <cp:revision>124</cp:revision>
  <dcterms:created xsi:type="dcterms:W3CDTF">2023-07-24T19:21:55Z</dcterms:created>
  <dcterms:modified xsi:type="dcterms:W3CDTF">2024-08-09T04:43:36Z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0x0101005B8D2AD3E9273E41BC42A9C7E29C5745</vt:lpwstr>
  </property>
  <property fmtid="{D5CDD505-2E9C-101B-9397-08002B2CF9AE}" pid="3" name="MediaServiceImageTags">
    <vt:lpwstr/>
  </property>
</Properties>
</file>